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18"/>
  </p:notesMasterIdLst>
  <p:handoutMasterIdLst>
    <p:handoutMasterId r:id="rId19"/>
  </p:handoutMasterIdLst>
  <p:sldIdLst>
    <p:sldId id="257" r:id="rId2"/>
    <p:sldId id="270" r:id="rId3"/>
    <p:sldId id="269" r:id="rId4"/>
    <p:sldId id="271" r:id="rId5"/>
    <p:sldId id="272" r:id="rId6"/>
    <p:sldId id="273" r:id="rId7"/>
    <p:sldId id="274" r:id="rId8"/>
    <p:sldId id="275" r:id="rId9"/>
    <p:sldId id="279" r:id="rId10"/>
    <p:sldId id="276" r:id="rId11"/>
    <p:sldId id="277" r:id="rId12"/>
    <p:sldId id="278" r:id="rId13"/>
    <p:sldId id="280" r:id="rId14"/>
    <p:sldId id="285" r:id="rId15"/>
    <p:sldId id="281" r:id="rId16"/>
    <p:sldId id="284" r:id="rId17"/>
  </p:sldIdLst>
  <p:sldSz cx="12192000" cy="6858000"/>
  <p:notesSz cx="6858000" cy="9144000"/>
  <p:defaultTextStyle>
    <a:defPPr rtl="0">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D06A"/>
    <a:srgbClr val="7FC9D3"/>
    <a:srgbClr val="D1ED2B"/>
    <a:srgbClr val="C9FE54"/>
    <a:srgbClr val="FF99FF"/>
    <a:srgbClr val="9BA8B7"/>
    <a:srgbClr val="74A701"/>
    <a:srgbClr val="EB35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4" d="100"/>
          <a:sy n="44" d="100"/>
        </p:scale>
        <p:origin x="864" y="60"/>
      </p:cViewPr>
      <p:guideLst/>
    </p:cSldViewPr>
  </p:slideViewPr>
  <p:notesTextViewPr>
    <p:cViewPr>
      <p:scale>
        <a:sx n="1" d="1"/>
        <a:sy n="1" d="1"/>
      </p:scale>
      <p:origin x="0" y="0"/>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DC7FAF-4B20-4B36-A8E0-2099096EB92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BCBAD881-5390-40F3-9704-9BD17157F8C0}">
      <dgm:prSet phldrT="[Testo]"/>
      <dgm:spPr>
        <a:solidFill>
          <a:srgbClr val="0070C0"/>
        </a:solidFill>
      </dgm:spPr>
      <dgm:t>
        <a:bodyPr/>
        <a:lstStyle/>
        <a:p>
          <a:pPr algn="ctr"/>
          <a:r>
            <a:rPr lang="it-IT" dirty="0"/>
            <a:t>Cittadinanza e Costituzione - Cittadinanza attiva</a:t>
          </a:r>
        </a:p>
      </dgm:t>
    </dgm:pt>
    <dgm:pt modelId="{0B97399C-DA76-42F2-B73E-B33B62654B49}" type="parTrans" cxnId="{AA981B91-C286-4F3A-A716-95FC4FC2BB5B}">
      <dgm:prSet/>
      <dgm:spPr/>
      <dgm:t>
        <a:bodyPr/>
        <a:lstStyle/>
        <a:p>
          <a:endParaRPr lang="it-IT"/>
        </a:p>
      </dgm:t>
    </dgm:pt>
    <dgm:pt modelId="{655E6BFC-C728-4CB4-834C-00BF05E57503}" type="sibTrans" cxnId="{AA981B91-C286-4F3A-A716-95FC4FC2BB5B}">
      <dgm:prSet/>
      <dgm:spPr/>
      <dgm:t>
        <a:bodyPr/>
        <a:lstStyle/>
        <a:p>
          <a:endParaRPr lang="it-IT"/>
        </a:p>
      </dgm:t>
    </dgm:pt>
    <dgm:pt modelId="{67023150-3B80-4959-AAC7-D7E347F33EB6}">
      <dgm:prSet phldrT="[Testo]"/>
      <dgm:spPr>
        <a:solidFill>
          <a:srgbClr val="0070C0"/>
        </a:solidFill>
      </dgm:spPr>
      <dgm:t>
        <a:bodyPr/>
        <a:lstStyle/>
        <a:p>
          <a:pPr algn="ctr"/>
          <a:r>
            <a:rPr lang="it-IT" dirty="0"/>
            <a:t>Legalità</a:t>
          </a:r>
        </a:p>
      </dgm:t>
    </dgm:pt>
    <dgm:pt modelId="{5377FD9B-6053-4DE9-9CD7-47EA4D2CC8D7}" type="parTrans" cxnId="{FDB19164-D502-4FD1-8537-15113F960069}">
      <dgm:prSet/>
      <dgm:spPr/>
      <dgm:t>
        <a:bodyPr/>
        <a:lstStyle/>
        <a:p>
          <a:endParaRPr lang="it-IT"/>
        </a:p>
      </dgm:t>
    </dgm:pt>
    <dgm:pt modelId="{BB049EFB-A286-4B38-8DCF-12914D0D10A7}" type="sibTrans" cxnId="{FDB19164-D502-4FD1-8537-15113F960069}">
      <dgm:prSet/>
      <dgm:spPr/>
      <dgm:t>
        <a:bodyPr/>
        <a:lstStyle/>
        <a:p>
          <a:endParaRPr lang="it-IT"/>
        </a:p>
      </dgm:t>
    </dgm:pt>
    <dgm:pt modelId="{A067D20D-CD31-4C51-8347-C9865763F05E}">
      <dgm:prSet phldrT="[Testo]"/>
      <dgm:spPr>
        <a:solidFill>
          <a:srgbClr val="0070C0"/>
        </a:solidFill>
      </dgm:spPr>
      <dgm:t>
        <a:bodyPr/>
        <a:lstStyle/>
        <a:p>
          <a:pPr algn="ctr"/>
          <a:r>
            <a:rPr lang="it-IT" dirty="0"/>
            <a:t>Educazione  cultura artistica, musicale e ambientale</a:t>
          </a:r>
        </a:p>
      </dgm:t>
    </dgm:pt>
    <dgm:pt modelId="{86101E4D-530B-4880-9C01-9BD58787B4CC}" type="parTrans" cxnId="{40C74AA5-B067-49B8-B865-08525E1F6D77}">
      <dgm:prSet/>
      <dgm:spPr/>
      <dgm:t>
        <a:bodyPr/>
        <a:lstStyle/>
        <a:p>
          <a:endParaRPr lang="it-IT"/>
        </a:p>
      </dgm:t>
    </dgm:pt>
    <dgm:pt modelId="{EC228B1E-1BE8-42D8-8E76-35F658E3C825}" type="sibTrans" cxnId="{40C74AA5-B067-49B8-B865-08525E1F6D77}">
      <dgm:prSet/>
      <dgm:spPr/>
      <dgm:t>
        <a:bodyPr/>
        <a:lstStyle/>
        <a:p>
          <a:endParaRPr lang="it-IT"/>
        </a:p>
      </dgm:t>
    </dgm:pt>
    <dgm:pt modelId="{1E33B34C-AEA9-4AB4-BB3A-64216D4FBA6C}">
      <dgm:prSet phldrT="[Testo]"/>
      <dgm:spPr>
        <a:solidFill>
          <a:srgbClr val="0070C0"/>
        </a:solidFill>
      </dgm:spPr>
      <dgm:t>
        <a:bodyPr/>
        <a:lstStyle/>
        <a:p>
          <a:pPr algn="ctr"/>
          <a:r>
            <a:rPr lang="it-IT" dirty="0"/>
            <a:t>Educazione economica – finanziaria</a:t>
          </a:r>
        </a:p>
      </dgm:t>
    </dgm:pt>
    <dgm:pt modelId="{1B5156B6-B15D-4FE3-ACAE-646B223649C3}" type="parTrans" cxnId="{384FF283-4121-4627-8A14-966E2F68C45A}">
      <dgm:prSet/>
      <dgm:spPr/>
      <dgm:t>
        <a:bodyPr/>
        <a:lstStyle/>
        <a:p>
          <a:endParaRPr lang="it-IT"/>
        </a:p>
      </dgm:t>
    </dgm:pt>
    <dgm:pt modelId="{8332B3DA-FC3E-4A61-ACC1-88A6D39C12BD}" type="sibTrans" cxnId="{384FF283-4121-4627-8A14-966E2F68C45A}">
      <dgm:prSet/>
      <dgm:spPr/>
      <dgm:t>
        <a:bodyPr/>
        <a:lstStyle/>
        <a:p>
          <a:endParaRPr lang="it-IT"/>
        </a:p>
      </dgm:t>
    </dgm:pt>
    <dgm:pt modelId="{9A4D19FA-C7CE-4A45-BCF9-39FDCEC833BD}">
      <dgm:prSet phldrT="[Testo]"/>
      <dgm:spPr>
        <a:solidFill>
          <a:srgbClr val="0070C0"/>
        </a:solidFill>
      </dgm:spPr>
      <dgm:t>
        <a:bodyPr/>
        <a:lstStyle/>
        <a:p>
          <a:pPr algn="ctr"/>
          <a:r>
            <a:rPr lang="it-IT" dirty="0"/>
            <a:t>Internazionalizzazione e progetti europei</a:t>
          </a:r>
        </a:p>
      </dgm:t>
    </dgm:pt>
    <dgm:pt modelId="{4D56134A-1267-40D4-A2B5-4728859F3DB5}" type="parTrans" cxnId="{FA07D0BA-C68F-4836-A73E-3ADFB7457025}">
      <dgm:prSet/>
      <dgm:spPr/>
      <dgm:t>
        <a:bodyPr/>
        <a:lstStyle/>
        <a:p>
          <a:endParaRPr lang="it-IT"/>
        </a:p>
      </dgm:t>
    </dgm:pt>
    <dgm:pt modelId="{3D722500-7FF7-4AB2-B17D-135D67F1CD93}" type="sibTrans" cxnId="{FA07D0BA-C68F-4836-A73E-3ADFB7457025}">
      <dgm:prSet/>
      <dgm:spPr/>
      <dgm:t>
        <a:bodyPr/>
        <a:lstStyle/>
        <a:p>
          <a:endParaRPr lang="it-IT"/>
        </a:p>
      </dgm:t>
    </dgm:pt>
    <dgm:pt modelId="{EBCC7C3A-AD1F-4FDA-A52D-69F7B477436C}" type="pres">
      <dgm:prSet presAssocID="{98DC7FAF-4B20-4B36-A8E0-2099096EB923}" presName="linear" presStyleCnt="0">
        <dgm:presLayoutVars>
          <dgm:dir/>
          <dgm:animLvl val="lvl"/>
          <dgm:resizeHandles val="exact"/>
        </dgm:presLayoutVars>
      </dgm:prSet>
      <dgm:spPr/>
    </dgm:pt>
    <dgm:pt modelId="{D5078CE3-16D8-449E-AC45-BD54D68FBFEE}" type="pres">
      <dgm:prSet presAssocID="{BCBAD881-5390-40F3-9704-9BD17157F8C0}" presName="parentLin" presStyleCnt="0"/>
      <dgm:spPr/>
    </dgm:pt>
    <dgm:pt modelId="{23070630-369B-4BF2-A74F-0708EF8745C7}" type="pres">
      <dgm:prSet presAssocID="{BCBAD881-5390-40F3-9704-9BD17157F8C0}" presName="parentLeftMargin" presStyleLbl="node1" presStyleIdx="0" presStyleCnt="5"/>
      <dgm:spPr/>
    </dgm:pt>
    <dgm:pt modelId="{57F98338-CDEB-4F00-884E-27A4E045CE09}" type="pres">
      <dgm:prSet presAssocID="{BCBAD881-5390-40F3-9704-9BD17157F8C0}" presName="parentText" presStyleLbl="node1" presStyleIdx="0" presStyleCnt="5">
        <dgm:presLayoutVars>
          <dgm:chMax val="0"/>
          <dgm:bulletEnabled val="1"/>
        </dgm:presLayoutVars>
      </dgm:prSet>
      <dgm:spPr/>
    </dgm:pt>
    <dgm:pt modelId="{90749989-D52A-4B17-87C5-07885A57EBF3}" type="pres">
      <dgm:prSet presAssocID="{BCBAD881-5390-40F3-9704-9BD17157F8C0}" presName="negativeSpace" presStyleCnt="0"/>
      <dgm:spPr/>
    </dgm:pt>
    <dgm:pt modelId="{EF2FA73C-2032-411D-ABC8-2DC4A4F77AC4}" type="pres">
      <dgm:prSet presAssocID="{BCBAD881-5390-40F3-9704-9BD17157F8C0}" presName="childText" presStyleLbl="conFgAcc1" presStyleIdx="0" presStyleCnt="5">
        <dgm:presLayoutVars>
          <dgm:bulletEnabled val="1"/>
        </dgm:presLayoutVars>
      </dgm:prSet>
      <dgm:spPr/>
    </dgm:pt>
    <dgm:pt modelId="{49FA7EDA-45C6-4E7D-B9F2-EDCE82F4B39B}" type="pres">
      <dgm:prSet presAssocID="{655E6BFC-C728-4CB4-834C-00BF05E57503}" presName="spaceBetweenRectangles" presStyleCnt="0"/>
      <dgm:spPr/>
    </dgm:pt>
    <dgm:pt modelId="{C60623FE-3EAB-4C3E-AB5F-FB48A80031AB}" type="pres">
      <dgm:prSet presAssocID="{67023150-3B80-4959-AAC7-D7E347F33EB6}" presName="parentLin" presStyleCnt="0"/>
      <dgm:spPr/>
    </dgm:pt>
    <dgm:pt modelId="{8D255C1F-3535-4CF4-B7C3-E1F35FF81E1A}" type="pres">
      <dgm:prSet presAssocID="{67023150-3B80-4959-AAC7-D7E347F33EB6}" presName="parentLeftMargin" presStyleLbl="node1" presStyleIdx="0" presStyleCnt="5"/>
      <dgm:spPr/>
    </dgm:pt>
    <dgm:pt modelId="{40A9F923-7128-4379-B9E4-898E8FE66F32}" type="pres">
      <dgm:prSet presAssocID="{67023150-3B80-4959-AAC7-D7E347F33EB6}" presName="parentText" presStyleLbl="node1" presStyleIdx="1" presStyleCnt="5">
        <dgm:presLayoutVars>
          <dgm:chMax val="0"/>
          <dgm:bulletEnabled val="1"/>
        </dgm:presLayoutVars>
      </dgm:prSet>
      <dgm:spPr/>
    </dgm:pt>
    <dgm:pt modelId="{2924519F-FCB6-4AD1-BE2A-1171C07D7542}" type="pres">
      <dgm:prSet presAssocID="{67023150-3B80-4959-AAC7-D7E347F33EB6}" presName="negativeSpace" presStyleCnt="0"/>
      <dgm:spPr/>
    </dgm:pt>
    <dgm:pt modelId="{EAF600CB-213F-4C11-AC73-F41394B9B372}" type="pres">
      <dgm:prSet presAssocID="{67023150-3B80-4959-AAC7-D7E347F33EB6}" presName="childText" presStyleLbl="conFgAcc1" presStyleIdx="1" presStyleCnt="5">
        <dgm:presLayoutVars>
          <dgm:bulletEnabled val="1"/>
        </dgm:presLayoutVars>
      </dgm:prSet>
      <dgm:spPr/>
    </dgm:pt>
    <dgm:pt modelId="{7D4BB35C-DEEA-4F33-88C6-3F87F32AB5BE}" type="pres">
      <dgm:prSet presAssocID="{BB049EFB-A286-4B38-8DCF-12914D0D10A7}" presName="spaceBetweenRectangles" presStyleCnt="0"/>
      <dgm:spPr/>
    </dgm:pt>
    <dgm:pt modelId="{EC17E9EA-08C7-4681-A1F5-3489A3C978A0}" type="pres">
      <dgm:prSet presAssocID="{A067D20D-CD31-4C51-8347-C9865763F05E}" presName="parentLin" presStyleCnt="0"/>
      <dgm:spPr/>
    </dgm:pt>
    <dgm:pt modelId="{E3A8FAA6-0F64-4FC4-A090-BBAF10445ADE}" type="pres">
      <dgm:prSet presAssocID="{A067D20D-CD31-4C51-8347-C9865763F05E}" presName="parentLeftMargin" presStyleLbl="node1" presStyleIdx="1" presStyleCnt="5"/>
      <dgm:spPr/>
    </dgm:pt>
    <dgm:pt modelId="{C0614B55-FD93-46A6-A548-D7CA8C6C6DF1}" type="pres">
      <dgm:prSet presAssocID="{A067D20D-CD31-4C51-8347-C9865763F05E}" presName="parentText" presStyleLbl="node1" presStyleIdx="2" presStyleCnt="5">
        <dgm:presLayoutVars>
          <dgm:chMax val="0"/>
          <dgm:bulletEnabled val="1"/>
        </dgm:presLayoutVars>
      </dgm:prSet>
      <dgm:spPr/>
    </dgm:pt>
    <dgm:pt modelId="{4E2930E8-9223-4F6F-9139-2FD38D5BEB95}" type="pres">
      <dgm:prSet presAssocID="{A067D20D-CD31-4C51-8347-C9865763F05E}" presName="negativeSpace" presStyleCnt="0"/>
      <dgm:spPr/>
    </dgm:pt>
    <dgm:pt modelId="{C9C4A063-57D8-4F4F-97DA-2DF206537E39}" type="pres">
      <dgm:prSet presAssocID="{A067D20D-CD31-4C51-8347-C9865763F05E}" presName="childText" presStyleLbl="conFgAcc1" presStyleIdx="2" presStyleCnt="5">
        <dgm:presLayoutVars>
          <dgm:bulletEnabled val="1"/>
        </dgm:presLayoutVars>
      </dgm:prSet>
      <dgm:spPr/>
    </dgm:pt>
    <dgm:pt modelId="{3C8C19DD-5C86-415F-AF58-D5E60B73E67B}" type="pres">
      <dgm:prSet presAssocID="{EC228B1E-1BE8-42D8-8E76-35F658E3C825}" presName="spaceBetweenRectangles" presStyleCnt="0"/>
      <dgm:spPr/>
    </dgm:pt>
    <dgm:pt modelId="{A1B1AE52-84D6-4A32-A3F3-0714B1F9A787}" type="pres">
      <dgm:prSet presAssocID="{1E33B34C-AEA9-4AB4-BB3A-64216D4FBA6C}" presName="parentLin" presStyleCnt="0"/>
      <dgm:spPr/>
    </dgm:pt>
    <dgm:pt modelId="{9C460199-F788-42AC-81B1-7EBA7F6FE4E7}" type="pres">
      <dgm:prSet presAssocID="{1E33B34C-AEA9-4AB4-BB3A-64216D4FBA6C}" presName="parentLeftMargin" presStyleLbl="node1" presStyleIdx="2" presStyleCnt="5"/>
      <dgm:spPr/>
    </dgm:pt>
    <dgm:pt modelId="{2BD2E1C3-C826-4C84-B104-7861DA7ED603}" type="pres">
      <dgm:prSet presAssocID="{1E33B34C-AEA9-4AB4-BB3A-64216D4FBA6C}" presName="parentText" presStyleLbl="node1" presStyleIdx="3" presStyleCnt="5">
        <dgm:presLayoutVars>
          <dgm:chMax val="0"/>
          <dgm:bulletEnabled val="1"/>
        </dgm:presLayoutVars>
      </dgm:prSet>
      <dgm:spPr/>
    </dgm:pt>
    <dgm:pt modelId="{FDA485B0-3C09-4AEB-9390-2A5D975BB616}" type="pres">
      <dgm:prSet presAssocID="{1E33B34C-AEA9-4AB4-BB3A-64216D4FBA6C}" presName="negativeSpace" presStyleCnt="0"/>
      <dgm:spPr/>
    </dgm:pt>
    <dgm:pt modelId="{C48E58B6-3F9E-4528-B450-71F6F85111D2}" type="pres">
      <dgm:prSet presAssocID="{1E33B34C-AEA9-4AB4-BB3A-64216D4FBA6C}" presName="childText" presStyleLbl="conFgAcc1" presStyleIdx="3" presStyleCnt="5">
        <dgm:presLayoutVars>
          <dgm:bulletEnabled val="1"/>
        </dgm:presLayoutVars>
      </dgm:prSet>
      <dgm:spPr/>
    </dgm:pt>
    <dgm:pt modelId="{B7FA08A6-AD33-4DFA-8819-5347193750C4}" type="pres">
      <dgm:prSet presAssocID="{8332B3DA-FC3E-4A61-ACC1-88A6D39C12BD}" presName="spaceBetweenRectangles" presStyleCnt="0"/>
      <dgm:spPr/>
    </dgm:pt>
    <dgm:pt modelId="{95D95C70-4982-487A-9C14-DED19EE6E9AD}" type="pres">
      <dgm:prSet presAssocID="{9A4D19FA-C7CE-4A45-BCF9-39FDCEC833BD}" presName="parentLin" presStyleCnt="0"/>
      <dgm:spPr/>
    </dgm:pt>
    <dgm:pt modelId="{8986500C-4492-4E97-B271-4697DB802B3F}" type="pres">
      <dgm:prSet presAssocID="{9A4D19FA-C7CE-4A45-BCF9-39FDCEC833BD}" presName="parentLeftMargin" presStyleLbl="node1" presStyleIdx="3" presStyleCnt="5"/>
      <dgm:spPr/>
    </dgm:pt>
    <dgm:pt modelId="{A5260C79-61AA-4FE5-8152-49EA3CF2724F}" type="pres">
      <dgm:prSet presAssocID="{9A4D19FA-C7CE-4A45-BCF9-39FDCEC833BD}" presName="parentText" presStyleLbl="node1" presStyleIdx="4" presStyleCnt="5">
        <dgm:presLayoutVars>
          <dgm:chMax val="0"/>
          <dgm:bulletEnabled val="1"/>
        </dgm:presLayoutVars>
      </dgm:prSet>
      <dgm:spPr/>
    </dgm:pt>
    <dgm:pt modelId="{493431D1-DEE5-4784-972D-AE20C2731E39}" type="pres">
      <dgm:prSet presAssocID="{9A4D19FA-C7CE-4A45-BCF9-39FDCEC833BD}" presName="negativeSpace" presStyleCnt="0"/>
      <dgm:spPr/>
    </dgm:pt>
    <dgm:pt modelId="{D30A5552-5524-423E-A24B-A7D9A3CEAB16}" type="pres">
      <dgm:prSet presAssocID="{9A4D19FA-C7CE-4A45-BCF9-39FDCEC833BD}" presName="childText" presStyleLbl="conFgAcc1" presStyleIdx="4" presStyleCnt="5">
        <dgm:presLayoutVars>
          <dgm:bulletEnabled val="1"/>
        </dgm:presLayoutVars>
      </dgm:prSet>
      <dgm:spPr/>
    </dgm:pt>
  </dgm:ptLst>
  <dgm:cxnLst>
    <dgm:cxn modelId="{C0FD4513-AAB1-4705-8B69-67AD235BA816}" type="presOf" srcId="{1E33B34C-AEA9-4AB4-BB3A-64216D4FBA6C}" destId="{9C460199-F788-42AC-81B1-7EBA7F6FE4E7}" srcOrd="0" destOrd="0" presId="urn:microsoft.com/office/officeart/2005/8/layout/list1"/>
    <dgm:cxn modelId="{FDB19164-D502-4FD1-8537-15113F960069}" srcId="{98DC7FAF-4B20-4B36-A8E0-2099096EB923}" destId="{67023150-3B80-4959-AAC7-D7E347F33EB6}" srcOrd="1" destOrd="0" parTransId="{5377FD9B-6053-4DE9-9CD7-47EA4D2CC8D7}" sibTransId="{BB049EFB-A286-4B38-8DCF-12914D0D10A7}"/>
    <dgm:cxn modelId="{7D32884C-1D78-4252-870F-2DF4DCCBDA4E}" type="presOf" srcId="{9A4D19FA-C7CE-4A45-BCF9-39FDCEC833BD}" destId="{8986500C-4492-4E97-B271-4697DB802B3F}" srcOrd="0" destOrd="0" presId="urn:microsoft.com/office/officeart/2005/8/layout/list1"/>
    <dgm:cxn modelId="{A933964D-E8E7-44FC-8264-47FABA32E0F9}" type="presOf" srcId="{67023150-3B80-4959-AAC7-D7E347F33EB6}" destId="{8D255C1F-3535-4CF4-B7C3-E1F35FF81E1A}" srcOrd="0" destOrd="0" presId="urn:microsoft.com/office/officeart/2005/8/layout/list1"/>
    <dgm:cxn modelId="{384FF283-4121-4627-8A14-966E2F68C45A}" srcId="{98DC7FAF-4B20-4B36-A8E0-2099096EB923}" destId="{1E33B34C-AEA9-4AB4-BB3A-64216D4FBA6C}" srcOrd="3" destOrd="0" parTransId="{1B5156B6-B15D-4FE3-ACAE-646B223649C3}" sibTransId="{8332B3DA-FC3E-4A61-ACC1-88A6D39C12BD}"/>
    <dgm:cxn modelId="{AA981B91-C286-4F3A-A716-95FC4FC2BB5B}" srcId="{98DC7FAF-4B20-4B36-A8E0-2099096EB923}" destId="{BCBAD881-5390-40F3-9704-9BD17157F8C0}" srcOrd="0" destOrd="0" parTransId="{0B97399C-DA76-42F2-B73E-B33B62654B49}" sibTransId="{655E6BFC-C728-4CB4-834C-00BF05E57503}"/>
    <dgm:cxn modelId="{A8820D94-0BCB-445F-9C07-8498F9873A95}" type="presOf" srcId="{BCBAD881-5390-40F3-9704-9BD17157F8C0}" destId="{57F98338-CDEB-4F00-884E-27A4E045CE09}" srcOrd="1" destOrd="0" presId="urn:microsoft.com/office/officeart/2005/8/layout/list1"/>
    <dgm:cxn modelId="{258D9096-BE22-44DD-A29B-6B8049059733}" type="presOf" srcId="{A067D20D-CD31-4C51-8347-C9865763F05E}" destId="{E3A8FAA6-0F64-4FC4-A090-BBAF10445ADE}" srcOrd="0" destOrd="0" presId="urn:microsoft.com/office/officeart/2005/8/layout/list1"/>
    <dgm:cxn modelId="{7A077097-0FE3-4D11-89C6-5105A66DDE13}" type="presOf" srcId="{9A4D19FA-C7CE-4A45-BCF9-39FDCEC833BD}" destId="{A5260C79-61AA-4FE5-8152-49EA3CF2724F}" srcOrd="1" destOrd="0" presId="urn:microsoft.com/office/officeart/2005/8/layout/list1"/>
    <dgm:cxn modelId="{774D8597-9369-4758-872B-381EDEE046EB}" type="presOf" srcId="{98DC7FAF-4B20-4B36-A8E0-2099096EB923}" destId="{EBCC7C3A-AD1F-4FDA-A52D-69F7B477436C}" srcOrd="0" destOrd="0" presId="urn:microsoft.com/office/officeart/2005/8/layout/list1"/>
    <dgm:cxn modelId="{40C74AA5-B067-49B8-B865-08525E1F6D77}" srcId="{98DC7FAF-4B20-4B36-A8E0-2099096EB923}" destId="{A067D20D-CD31-4C51-8347-C9865763F05E}" srcOrd="2" destOrd="0" parTransId="{86101E4D-530B-4880-9C01-9BD58787B4CC}" sibTransId="{EC228B1E-1BE8-42D8-8E76-35F658E3C825}"/>
    <dgm:cxn modelId="{845700AF-A760-40E9-8D36-0849EBD433B6}" type="presOf" srcId="{BCBAD881-5390-40F3-9704-9BD17157F8C0}" destId="{23070630-369B-4BF2-A74F-0708EF8745C7}" srcOrd="0" destOrd="0" presId="urn:microsoft.com/office/officeart/2005/8/layout/list1"/>
    <dgm:cxn modelId="{FA07D0BA-C68F-4836-A73E-3ADFB7457025}" srcId="{98DC7FAF-4B20-4B36-A8E0-2099096EB923}" destId="{9A4D19FA-C7CE-4A45-BCF9-39FDCEC833BD}" srcOrd="4" destOrd="0" parTransId="{4D56134A-1267-40D4-A2B5-4728859F3DB5}" sibTransId="{3D722500-7FF7-4AB2-B17D-135D67F1CD93}"/>
    <dgm:cxn modelId="{6E931ED9-ADBE-439B-8F14-2A32D32DF6B3}" type="presOf" srcId="{67023150-3B80-4959-AAC7-D7E347F33EB6}" destId="{40A9F923-7128-4379-B9E4-898E8FE66F32}" srcOrd="1" destOrd="0" presId="urn:microsoft.com/office/officeart/2005/8/layout/list1"/>
    <dgm:cxn modelId="{2E1066E1-4BCE-43BC-86B5-81EC6A94E1F9}" type="presOf" srcId="{A067D20D-CD31-4C51-8347-C9865763F05E}" destId="{C0614B55-FD93-46A6-A548-D7CA8C6C6DF1}" srcOrd="1" destOrd="0" presId="urn:microsoft.com/office/officeart/2005/8/layout/list1"/>
    <dgm:cxn modelId="{6FC792F9-5A8D-4207-8DDD-BD8831BDC4CB}" type="presOf" srcId="{1E33B34C-AEA9-4AB4-BB3A-64216D4FBA6C}" destId="{2BD2E1C3-C826-4C84-B104-7861DA7ED603}" srcOrd="1" destOrd="0" presId="urn:microsoft.com/office/officeart/2005/8/layout/list1"/>
    <dgm:cxn modelId="{794E74C4-ECF1-4863-956F-9986FB0010F0}" type="presParOf" srcId="{EBCC7C3A-AD1F-4FDA-A52D-69F7B477436C}" destId="{D5078CE3-16D8-449E-AC45-BD54D68FBFEE}" srcOrd="0" destOrd="0" presId="urn:microsoft.com/office/officeart/2005/8/layout/list1"/>
    <dgm:cxn modelId="{887A3CC8-3E90-47DF-B4AD-0307353257D8}" type="presParOf" srcId="{D5078CE3-16D8-449E-AC45-BD54D68FBFEE}" destId="{23070630-369B-4BF2-A74F-0708EF8745C7}" srcOrd="0" destOrd="0" presId="urn:microsoft.com/office/officeart/2005/8/layout/list1"/>
    <dgm:cxn modelId="{2C0E3534-087E-4499-BA29-A2EF4526253C}" type="presParOf" srcId="{D5078CE3-16D8-449E-AC45-BD54D68FBFEE}" destId="{57F98338-CDEB-4F00-884E-27A4E045CE09}" srcOrd="1" destOrd="0" presId="urn:microsoft.com/office/officeart/2005/8/layout/list1"/>
    <dgm:cxn modelId="{02307A60-04DB-44EA-BACB-7DC7ADD3D993}" type="presParOf" srcId="{EBCC7C3A-AD1F-4FDA-A52D-69F7B477436C}" destId="{90749989-D52A-4B17-87C5-07885A57EBF3}" srcOrd="1" destOrd="0" presId="urn:microsoft.com/office/officeart/2005/8/layout/list1"/>
    <dgm:cxn modelId="{1BDFBE02-3C07-4889-AB74-8366DFB4AFE5}" type="presParOf" srcId="{EBCC7C3A-AD1F-4FDA-A52D-69F7B477436C}" destId="{EF2FA73C-2032-411D-ABC8-2DC4A4F77AC4}" srcOrd="2" destOrd="0" presId="urn:microsoft.com/office/officeart/2005/8/layout/list1"/>
    <dgm:cxn modelId="{DAAF9CDA-F5D4-4B84-8024-20D0630ACBB7}" type="presParOf" srcId="{EBCC7C3A-AD1F-4FDA-A52D-69F7B477436C}" destId="{49FA7EDA-45C6-4E7D-B9F2-EDCE82F4B39B}" srcOrd="3" destOrd="0" presId="urn:microsoft.com/office/officeart/2005/8/layout/list1"/>
    <dgm:cxn modelId="{BDA4BE43-DE4B-46B3-8CF3-F6776F3275C5}" type="presParOf" srcId="{EBCC7C3A-AD1F-4FDA-A52D-69F7B477436C}" destId="{C60623FE-3EAB-4C3E-AB5F-FB48A80031AB}" srcOrd="4" destOrd="0" presId="urn:microsoft.com/office/officeart/2005/8/layout/list1"/>
    <dgm:cxn modelId="{CE8516CC-6091-4D16-9046-999A14C30B46}" type="presParOf" srcId="{C60623FE-3EAB-4C3E-AB5F-FB48A80031AB}" destId="{8D255C1F-3535-4CF4-B7C3-E1F35FF81E1A}" srcOrd="0" destOrd="0" presId="urn:microsoft.com/office/officeart/2005/8/layout/list1"/>
    <dgm:cxn modelId="{D8E7CEFE-9C37-47E0-9EFB-716F0938BF2F}" type="presParOf" srcId="{C60623FE-3EAB-4C3E-AB5F-FB48A80031AB}" destId="{40A9F923-7128-4379-B9E4-898E8FE66F32}" srcOrd="1" destOrd="0" presId="urn:microsoft.com/office/officeart/2005/8/layout/list1"/>
    <dgm:cxn modelId="{F47ABFB5-A8EA-46AC-A680-283DCDB1B6EB}" type="presParOf" srcId="{EBCC7C3A-AD1F-4FDA-A52D-69F7B477436C}" destId="{2924519F-FCB6-4AD1-BE2A-1171C07D7542}" srcOrd="5" destOrd="0" presId="urn:microsoft.com/office/officeart/2005/8/layout/list1"/>
    <dgm:cxn modelId="{AA3068D4-3393-4A89-A92D-D6FF5E83FB5D}" type="presParOf" srcId="{EBCC7C3A-AD1F-4FDA-A52D-69F7B477436C}" destId="{EAF600CB-213F-4C11-AC73-F41394B9B372}" srcOrd="6" destOrd="0" presId="urn:microsoft.com/office/officeart/2005/8/layout/list1"/>
    <dgm:cxn modelId="{EA2469E5-3063-41F3-BDC5-D858F8E9D648}" type="presParOf" srcId="{EBCC7C3A-AD1F-4FDA-A52D-69F7B477436C}" destId="{7D4BB35C-DEEA-4F33-88C6-3F87F32AB5BE}" srcOrd="7" destOrd="0" presId="urn:microsoft.com/office/officeart/2005/8/layout/list1"/>
    <dgm:cxn modelId="{E09621C6-17A8-4FA1-818B-463E96A34500}" type="presParOf" srcId="{EBCC7C3A-AD1F-4FDA-A52D-69F7B477436C}" destId="{EC17E9EA-08C7-4681-A1F5-3489A3C978A0}" srcOrd="8" destOrd="0" presId="urn:microsoft.com/office/officeart/2005/8/layout/list1"/>
    <dgm:cxn modelId="{85228981-3526-4BAA-BF0B-6FBDC24C22DD}" type="presParOf" srcId="{EC17E9EA-08C7-4681-A1F5-3489A3C978A0}" destId="{E3A8FAA6-0F64-4FC4-A090-BBAF10445ADE}" srcOrd="0" destOrd="0" presId="urn:microsoft.com/office/officeart/2005/8/layout/list1"/>
    <dgm:cxn modelId="{F23C5566-C1B6-41A3-ACF4-8A7347C84C73}" type="presParOf" srcId="{EC17E9EA-08C7-4681-A1F5-3489A3C978A0}" destId="{C0614B55-FD93-46A6-A548-D7CA8C6C6DF1}" srcOrd="1" destOrd="0" presId="urn:microsoft.com/office/officeart/2005/8/layout/list1"/>
    <dgm:cxn modelId="{378DB6DC-3582-4DCB-A577-63D6E23DD2AF}" type="presParOf" srcId="{EBCC7C3A-AD1F-4FDA-A52D-69F7B477436C}" destId="{4E2930E8-9223-4F6F-9139-2FD38D5BEB95}" srcOrd="9" destOrd="0" presId="urn:microsoft.com/office/officeart/2005/8/layout/list1"/>
    <dgm:cxn modelId="{82864146-9E75-4AF1-A280-53EA2C55CFC9}" type="presParOf" srcId="{EBCC7C3A-AD1F-4FDA-A52D-69F7B477436C}" destId="{C9C4A063-57D8-4F4F-97DA-2DF206537E39}" srcOrd="10" destOrd="0" presId="urn:microsoft.com/office/officeart/2005/8/layout/list1"/>
    <dgm:cxn modelId="{79D31858-8EFD-4949-9BB9-FBF448CEE248}" type="presParOf" srcId="{EBCC7C3A-AD1F-4FDA-A52D-69F7B477436C}" destId="{3C8C19DD-5C86-415F-AF58-D5E60B73E67B}" srcOrd="11" destOrd="0" presId="urn:microsoft.com/office/officeart/2005/8/layout/list1"/>
    <dgm:cxn modelId="{4154B1F1-E5EB-4A19-BDAF-E6260F8C9FBE}" type="presParOf" srcId="{EBCC7C3A-AD1F-4FDA-A52D-69F7B477436C}" destId="{A1B1AE52-84D6-4A32-A3F3-0714B1F9A787}" srcOrd="12" destOrd="0" presId="urn:microsoft.com/office/officeart/2005/8/layout/list1"/>
    <dgm:cxn modelId="{4F06E115-5089-40DE-A60D-51E85A0202F6}" type="presParOf" srcId="{A1B1AE52-84D6-4A32-A3F3-0714B1F9A787}" destId="{9C460199-F788-42AC-81B1-7EBA7F6FE4E7}" srcOrd="0" destOrd="0" presId="urn:microsoft.com/office/officeart/2005/8/layout/list1"/>
    <dgm:cxn modelId="{9FDEC794-8E6A-49E7-9A3A-EDE97CA02148}" type="presParOf" srcId="{A1B1AE52-84D6-4A32-A3F3-0714B1F9A787}" destId="{2BD2E1C3-C826-4C84-B104-7861DA7ED603}" srcOrd="1" destOrd="0" presId="urn:microsoft.com/office/officeart/2005/8/layout/list1"/>
    <dgm:cxn modelId="{61A4151E-674E-4CC0-9123-65CD34EE1F82}" type="presParOf" srcId="{EBCC7C3A-AD1F-4FDA-A52D-69F7B477436C}" destId="{FDA485B0-3C09-4AEB-9390-2A5D975BB616}" srcOrd="13" destOrd="0" presId="urn:microsoft.com/office/officeart/2005/8/layout/list1"/>
    <dgm:cxn modelId="{A226F8A6-48EB-4C98-8D60-C00DB255AB32}" type="presParOf" srcId="{EBCC7C3A-AD1F-4FDA-A52D-69F7B477436C}" destId="{C48E58B6-3F9E-4528-B450-71F6F85111D2}" srcOrd="14" destOrd="0" presId="urn:microsoft.com/office/officeart/2005/8/layout/list1"/>
    <dgm:cxn modelId="{738E5B9A-3042-49F4-9B47-F9617DF87D53}" type="presParOf" srcId="{EBCC7C3A-AD1F-4FDA-A52D-69F7B477436C}" destId="{B7FA08A6-AD33-4DFA-8819-5347193750C4}" srcOrd="15" destOrd="0" presId="urn:microsoft.com/office/officeart/2005/8/layout/list1"/>
    <dgm:cxn modelId="{2C885DD1-6028-4CD1-8B45-B6E47B5C1782}" type="presParOf" srcId="{EBCC7C3A-AD1F-4FDA-A52D-69F7B477436C}" destId="{95D95C70-4982-487A-9C14-DED19EE6E9AD}" srcOrd="16" destOrd="0" presId="urn:microsoft.com/office/officeart/2005/8/layout/list1"/>
    <dgm:cxn modelId="{AB3F2D2E-1413-4F1A-A78B-9ADC31F7EB5B}" type="presParOf" srcId="{95D95C70-4982-487A-9C14-DED19EE6E9AD}" destId="{8986500C-4492-4E97-B271-4697DB802B3F}" srcOrd="0" destOrd="0" presId="urn:microsoft.com/office/officeart/2005/8/layout/list1"/>
    <dgm:cxn modelId="{D59F3B90-C8D9-4845-8037-1326BE9E912A}" type="presParOf" srcId="{95D95C70-4982-487A-9C14-DED19EE6E9AD}" destId="{A5260C79-61AA-4FE5-8152-49EA3CF2724F}" srcOrd="1" destOrd="0" presId="urn:microsoft.com/office/officeart/2005/8/layout/list1"/>
    <dgm:cxn modelId="{D4057B44-EBE2-4722-B6F2-A46ECA4F2DA4}" type="presParOf" srcId="{EBCC7C3A-AD1F-4FDA-A52D-69F7B477436C}" destId="{493431D1-DEE5-4784-972D-AE20C2731E39}" srcOrd="17" destOrd="0" presId="urn:microsoft.com/office/officeart/2005/8/layout/list1"/>
    <dgm:cxn modelId="{88B970F1-F95D-4B98-BDFE-1AFE06E24CF4}" type="presParOf" srcId="{EBCC7C3A-AD1F-4FDA-A52D-69F7B477436C}" destId="{D30A5552-5524-423E-A24B-A7D9A3CEAB16}" srcOrd="18" destOrd="0" presId="urn:microsoft.com/office/officeart/2005/8/layout/list1"/>
  </dgm:cxnLst>
  <dgm:bg>
    <a:solidFill>
      <a:srgbClr val="00B0F0"/>
    </a:solidFill>
  </dgm:bg>
  <dgm:whole>
    <a:ln>
      <a:solidFill>
        <a:srgbClr val="00B0F0"/>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DC7FAF-4B20-4B36-A8E0-2099096EB92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BCBAD881-5390-40F3-9704-9BD17157F8C0}">
      <dgm:prSet phldrT="[Testo]"/>
      <dgm:spPr>
        <a:solidFill>
          <a:srgbClr val="0070C0"/>
        </a:solidFill>
      </dgm:spPr>
      <dgm:t>
        <a:bodyPr/>
        <a:lstStyle/>
        <a:p>
          <a:pPr algn="ctr"/>
          <a:r>
            <a:rPr lang="it-IT" dirty="0"/>
            <a:t>Salute</a:t>
          </a:r>
        </a:p>
      </dgm:t>
    </dgm:pt>
    <dgm:pt modelId="{0B97399C-DA76-42F2-B73E-B33B62654B49}" type="parTrans" cxnId="{AA981B91-C286-4F3A-A716-95FC4FC2BB5B}">
      <dgm:prSet/>
      <dgm:spPr/>
      <dgm:t>
        <a:bodyPr/>
        <a:lstStyle/>
        <a:p>
          <a:endParaRPr lang="it-IT"/>
        </a:p>
      </dgm:t>
    </dgm:pt>
    <dgm:pt modelId="{655E6BFC-C728-4CB4-834C-00BF05E57503}" type="sibTrans" cxnId="{AA981B91-C286-4F3A-A716-95FC4FC2BB5B}">
      <dgm:prSet/>
      <dgm:spPr/>
      <dgm:t>
        <a:bodyPr/>
        <a:lstStyle/>
        <a:p>
          <a:endParaRPr lang="it-IT"/>
        </a:p>
      </dgm:t>
    </dgm:pt>
    <dgm:pt modelId="{67023150-3B80-4959-AAC7-D7E347F33EB6}">
      <dgm:prSet phldrT="[Testo]"/>
      <dgm:spPr>
        <a:solidFill>
          <a:srgbClr val="0070C0"/>
        </a:solidFill>
      </dgm:spPr>
      <dgm:t>
        <a:bodyPr/>
        <a:lstStyle/>
        <a:p>
          <a:pPr algn="ctr"/>
          <a:r>
            <a:rPr lang="it-IT"/>
            <a:t>Sport</a:t>
          </a:r>
          <a:endParaRPr lang="it-IT" dirty="0"/>
        </a:p>
      </dgm:t>
    </dgm:pt>
    <dgm:pt modelId="{5377FD9B-6053-4DE9-9CD7-47EA4D2CC8D7}" type="parTrans" cxnId="{FDB19164-D502-4FD1-8537-15113F960069}">
      <dgm:prSet/>
      <dgm:spPr/>
      <dgm:t>
        <a:bodyPr/>
        <a:lstStyle/>
        <a:p>
          <a:endParaRPr lang="it-IT"/>
        </a:p>
      </dgm:t>
    </dgm:pt>
    <dgm:pt modelId="{BB049EFB-A286-4B38-8DCF-12914D0D10A7}" type="sibTrans" cxnId="{FDB19164-D502-4FD1-8537-15113F960069}">
      <dgm:prSet/>
      <dgm:spPr/>
      <dgm:t>
        <a:bodyPr/>
        <a:lstStyle/>
        <a:p>
          <a:endParaRPr lang="it-IT"/>
        </a:p>
      </dgm:t>
    </dgm:pt>
    <dgm:pt modelId="{B509C6D9-62E1-42DF-A1A4-37084D6087C1}">
      <dgm:prSet phldrT="[Testo]"/>
      <dgm:spPr>
        <a:solidFill>
          <a:srgbClr val="0070C0"/>
        </a:solidFill>
      </dgm:spPr>
      <dgm:t>
        <a:bodyPr/>
        <a:lstStyle/>
        <a:p>
          <a:pPr algn="ctr"/>
          <a:r>
            <a:rPr lang="it-IT" dirty="0"/>
            <a:t>Sicurezza</a:t>
          </a:r>
        </a:p>
      </dgm:t>
    </dgm:pt>
    <dgm:pt modelId="{74042D9F-3EFC-4E8B-8F66-D234495FC420}" type="parTrans" cxnId="{56764D5D-9A6D-43B7-BF13-B57AA3865595}">
      <dgm:prSet/>
      <dgm:spPr/>
      <dgm:t>
        <a:bodyPr/>
        <a:lstStyle/>
        <a:p>
          <a:endParaRPr lang="it-IT"/>
        </a:p>
      </dgm:t>
    </dgm:pt>
    <dgm:pt modelId="{4F2AF5F4-85D5-4762-B1AC-883A71B0061A}" type="sibTrans" cxnId="{56764D5D-9A6D-43B7-BF13-B57AA3865595}">
      <dgm:prSet/>
      <dgm:spPr/>
      <dgm:t>
        <a:bodyPr/>
        <a:lstStyle/>
        <a:p>
          <a:endParaRPr lang="it-IT"/>
        </a:p>
      </dgm:t>
    </dgm:pt>
    <dgm:pt modelId="{EBCC7C3A-AD1F-4FDA-A52D-69F7B477436C}" type="pres">
      <dgm:prSet presAssocID="{98DC7FAF-4B20-4B36-A8E0-2099096EB923}" presName="linear" presStyleCnt="0">
        <dgm:presLayoutVars>
          <dgm:dir/>
          <dgm:animLvl val="lvl"/>
          <dgm:resizeHandles val="exact"/>
        </dgm:presLayoutVars>
      </dgm:prSet>
      <dgm:spPr/>
    </dgm:pt>
    <dgm:pt modelId="{D5078CE3-16D8-449E-AC45-BD54D68FBFEE}" type="pres">
      <dgm:prSet presAssocID="{BCBAD881-5390-40F3-9704-9BD17157F8C0}" presName="parentLin" presStyleCnt="0"/>
      <dgm:spPr/>
    </dgm:pt>
    <dgm:pt modelId="{23070630-369B-4BF2-A74F-0708EF8745C7}" type="pres">
      <dgm:prSet presAssocID="{BCBAD881-5390-40F3-9704-9BD17157F8C0}" presName="parentLeftMargin" presStyleLbl="node1" presStyleIdx="0" presStyleCnt="3"/>
      <dgm:spPr/>
    </dgm:pt>
    <dgm:pt modelId="{57F98338-CDEB-4F00-884E-27A4E045CE09}" type="pres">
      <dgm:prSet presAssocID="{BCBAD881-5390-40F3-9704-9BD17157F8C0}" presName="parentText" presStyleLbl="node1" presStyleIdx="0" presStyleCnt="3" custLinFactNeighborX="-2394" custLinFactNeighborY="10643">
        <dgm:presLayoutVars>
          <dgm:chMax val="0"/>
          <dgm:bulletEnabled val="1"/>
        </dgm:presLayoutVars>
      </dgm:prSet>
      <dgm:spPr/>
    </dgm:pt>
    <dgm:pt modelId="{90749989-D52A-4B17-87C5-07885A57EBF3}" type="pres">
      <dgm:prSet presAssocID="{BCBAD881-5390-40F3-9704-9BD17157F8C0}" presName="negativeSpace" presStyleCnt="0"/>
      <dgm:spPr/>
    </dgm:pt>
    <dgm:pt modelId="{EF2FA73C-2032-411D-ABC8-2DC4A4F77AC4}" type="pres">
      <dgm:prSet presAssocID="{BCBAD881-5390-40F3-9704-9BD17157F8C0}" presName="childText" presStyleLbl="conFgAcc1" presStyleIdx="0" presStyleCnt="3">
        <dgm:presLayoutVars>
          <dgm:bulletEnabled val="1"/>
        </dgm:presLayoutVars>
      </dgm:prSet>
      <dgm:spPr/>
    </dgm:pt>
    <dgm:pt modelId="{49FA7EDA-45C6-4E7D-B9F2-EDCE82F4B39B}" type="pres">
      <dgm:prSet presAssocID="{655E6BFC-C728-4CB4-834C-00BF05E57503}" presName="spaceBetweenRectangles" presStyleCnt="0"/>
      <dgm:spPr/>
    </dgm:pt>
    <dgm:pt modelId="{C60623FE-3EAB-4C3E-AB5F-FB48A80031AB}" type="pres">
      <dgm:prSet presAssocID="{67023150-3B80-4959-AAC7-D7E347F33EB6}" presName="parentLin" presStyleCnt="0"/>
      <dgm:spPr/>
    </dgm:pt>
    <dgm:pt modelId="{8D255C1F-3535-4CF4-B7C3-E1F35FF81E1A}" type="pres">
      <dgm:prSet presAssocID="{67023150-3B80-4959-AAC7-D7E347F33EB6}" presName="parentLeftMargin" presStyleLbl="node1" presStyleIdx="0" presStyleCnt="3"/>
      <dgm:spPr/>
    </dgm:pt>
    <dgm:pt modelId="{40A9F923-7128-4379-B9E4-898E8FE66F32}" type="pres">
      <dgm:prSet presAssocID="{67023150-3B80-4959-AAC7-D7E347F33EB6}" presName="parentText" presStyleLbl="node1" presStyleIdx="1" presStyleCnt="3">
        <dgm:presLayoutVars>
          <dgm:chMax val="0"/>
          <dgm:bulletEnabled val="1"/>
        </dgm:presLayoutVars>
      </dgm:prSet>
      <dgm:spPr/>
    </dgm:pt>
    <dgm:pt modelId="{2924519F-FCB6-4AD1-BE2A-1171C07D7542}" type="pres">
      <dgm:prSet presAssocID="{67023150-3B80-4959-AAC7-D7E347F33EB6}" presName="negativeSpace" presStyleCnt="0"/>
      <dgm:spPr/>
    </dgm:pt>
    <dgm:pt modelId="{EAF600CB-213F-4C11-AC73-F41394B9B372}" type="pres">
      <dgm:prSet presAssocID="{67023150-3B80-4959-AAC7-D7E347F33EB6}" presName="childText" presStyleLbl="conFgAcc1" presStyleIdx="1" presStyleCnt="3">
        <dgm:presLayoutVars>
          <dgm:bulletEnabled val="1"/>
        </dgm:presLayoutVars>
      </dgm:prSet>
      <dgm:spPr/>
    </dgm:pt>
    <dgm:pt modelId="{76CA7C9F-2053-448A-A961-63AED9F7EB77}" type="pres">
      <dgm:prSet presAssocID="{BB049EFB-A286-4B38-8DCF-12914D0D10A7}" presName="spaceBetweenRectangles" presStyleCnt="0"/>
      <dgm:spPr/>
    </dgm:pt>
    <dgm:pt modelId="{D712A0B1-627A-471A-9365-0EB1E1A0E53C}" type="pres">
      <dgm:prSet presAssocID="{B509C6D9-62E1-42DF-A1A4-37084D6087C1}" presName="parentLin" presStyleCnt="0"/>
      <dgm:spPr/>
    </dgm:pt>
    <dgm:pt modelId="{7A6BF13E-9C2D-46F3-BA96-55C65748C99B}" type="pres">
      <dgm:prSet presAssocID="{B509C6D9-62E1-42DF-A1A4-37084D6087C1}" presName="parentLeftMargin" presStyleLbl="node1" presStyleIdx="1" presStyleCnt="3"/>
      <dgm:spPr/>
    </dgm:pt>
    <dgm:pt modelId="{F36F8D23-4F1F-47D9-8654-276A483429E0}" type="pres">
      <dgm:prSet presAssocID="{B509C6D9-62E1-42DF-A1A4-37084D6087C1}" presName="parentText" presStyleLbl="node1" presStyleIdx="2" presStyleCnt="3">
        <dgm:presLayoutVars>
          <dgm:chMax val="0"/>
          <dgm:bulletEnabled val="1"/>
        </dgm:presLayoutVars>
      </dgm:prSet>
      <dgm:spPr/>
    </dgm:pt>
    <dgm:pt modelId="{C2A0FF92-A27C-4CB8-ADAC-6D153FE7C8B5}" type="pres">
      <dgm:prSet presAssocID="{B509C6D9-62E1-42DF-A1A4-37084D6087C1}" presName="negativeSpace" presStyleCnt="0"/>
      <dgm:spPr/>
    </dgm:pt>
    <dgm:pt modelId="{19A91FB7-F2B6-4C87-A30A-503ACC5B57D2}" type="pres">
      <dgm:prSet presAssocID="{B509C6D9-62E1-42DF-A1A4-37084D6087C1}" presName="childText" presStyleLbl="conFgAcc1" presStyleIdx="2" presStyleCnt="3">
        <dgm:presLayoutVars>
          <dgm:bulletEnabled val="1"/>
        </dgm:presLayoutVars>
      </dgm:prSet>
      <dgm:spPr/>
    </dgm:pt>
  </dgm:ptLst>
  <dgm:cxnLst>
    <dgm:cxn modelId="{0D68A50B-3368-4105-8895-5094A452DF2B}" type="presOf" srcId="{B509C6D9-62E1-42DF-A1A4-37084D6087C1}" destId="{7A6BF13E-9C2D-46F3-BA96-55C65748C99B}" srcOrd="0" destOrd="0" presId="urn:microsoft.com/office/officeart/2005/8/layout/list1"/>
    <dgm:cxn modelId="{56764D5D-9A6D-43B7-BF13-B57AA3865595}" srcId="{98DC7FAF-4B20-4B36-A8E0-2099096EB923}" destId="{B509C6D9-62E1-42DF-A1A4-37084D6087C1}" srcOrd="2" destOrd="0" parTransId="{74042D9F-3EFC-4E8B-8F66-D234495FC420}" sibTransId="{4F2AF5F4-85D5-4762-B1AC-883A71B0061A}"/>
    <dgm:cxn modelId="{FDB19164-D502-4FD1-8537-15113F960069}" srcId="{98DC7FAF-4B20-4B36-A8E0-2099096EB923}" destId="{67023150-3B80-4959-AAC7-D7E347F33EB6}" srcOrd="1" destOrd="0" parTransId="{5377FD9B-6053-4DE9-9CD7-47EA4D2CC8D7}" sibTransId="{BB049EFB-A286-4B38-8DCF-12914D0D10A7}"/>
    <dgm:cxn modelId="{A933964D-E8E7-44FC-8264-47FABA32E0F9}" type="presOf" srcId="{67023150-3B80-4959-AAC7-D7E347F33EB6}" destId="{8D255C1F-3535-4CF4-B7C3-E1F35FF81E1A}" srcOrd="0" destOrd="0" presId="urn:microsoft.com/office/officeart/2005/8/layout/list1"/>
    <dgm:cxn modelId="{AA981B91-C286-4F3A-A716-95FC4FC2BB5B}" srcId="{98DC7FAF-4B20-4B36-A8E0-2099096EB923}" destId="{BCBAD881-5390-40F3-9704-9BD17157F8C0}" srcOrd="0" destOrd="0" parTransId="{0B97399C-DA76-42F2-B73E-B33B62654B49}" sibTransId="{655E6BFC-C728-4CB4-834C-00BF05E57503}"/>
    <dgm:cxn modelId="{A8820D94-0BCB-445F-9C07-8498F9873A95}" type="presOf" srcId="{BCBAD881-5390-40F3-9704-9BD17157F8C0}" destId="{57F98338-CDEB-4F00-884E-27A4E045CE09}" srcOrd="1" destOrd="0" presId="urn:microsoft.com/office/officeart/2005/8/layout/list1"/>
    <dgm:cxn modelId="{774D8597-9369-4758-872B-381EDEE046EB}" type="presOf" srcId="{98DC7FAF-4B20-4B36-A8E0-2099096EB923}" destId="{EBCC7C3A-AD1F-4FDA-A52D-69F7B477436C}" srcOrd="0" destOrd="0" presId="urn:microsoft.com/office/officeart/2005/8/layout/list1"/>
    <dgm:cxn modelId="{845700AF-A760-40E9-8D36-0849EBD433B6}" type="presOf" srcId="{BCBAD881-5390-40F3-9704-9BD17157F8C0}" destId="{23070630-369B-4BF2-A74F-0708EF8745C7}" srcOrd="0" destOrd="0" presId="urn:microsoft.com/office/officeart/2005/8/layout/list1"/>
    <dgm:cxn modelId="{6E931ED9-ADBE-439B-8F14-2A32D32DF6B3}" type="presOf" srcId="{67023150-3B80-4959-AAC7-D7E347F33EB6}" destId="{40A9F923-7128-4379-B9E4-898E8FE66F32}" srcOrd="1" destOrd="0" presId="urn:microsoft.com/office/officeart/2005/8/layout/list1"/>
    <dgm:cxn modelId="{75EAD2E9-0EF1-42FD-AC96-BE80B44C2AB7}" type="presOf" srcId="{B509C6D9-62E1-42DF-A1A4-37084D6087C1}" destId="{F36F8D23-4F1F-47D9-8654-276A483429E0}" srcOrd="1" destOrd="0" presId="urn:microsoft.com/office/officeart/2005/8/layout/list1"/>
    <dgm:cxn modelId="{794E74C4-ECF1-4863-956F-9986FB0010F0}" type="presParOf" srcId="{EBCC7C3A-AD1F-4FDA-A52D-69F7B477436C}" destId="{D5078CE3-16D8-449E-AC45-BD54D68FBFEE}" srcOrd="0" destOrd="0" presId="urn:microsoft.com/office/officeart/2005/8/layout/list1"/>
    <dgm:cxn modelId="{887A3CC8-3E90-47DF-B4AD-0307353257D8}" type="presParOf" srcId="{D5078CE3-16D8-449E-AC45-BD54D68FBFEE}" destId="{23070630-369B-4BF2-A74F-0708EF8745C7}" srcOrd="0" destOrd="0" presId="urn:microsoft.com/office/officeart/2005/8/layout/list1"/>
    <dgm:cxn modelId="{2C0E3534-087E-4499-BA29-A2EF4526253C}" type="presParOf" srcId="{D5078CE3-16D8-449E-AC45-BD54D68FBFEE}" destId="{57F98338-CDEB-4F00-884E-27A4E045CE09}" srcOrd="1" destOrd="0" presId="urn:microsoft.com/office/officeart/2005/8/layout/list1"/>
    <dgm:cxn modelId="{02307A60-04DB-44EA-BACB-7DC7ADD3D993}" type="presParOf" srcId="{EBCC7C3A-AD1F-4FDA-A52D-69F7B477436C}" destId="{90749989-D52A-4B17-87C5-07885A57EBF3}" srcOrd="1" destOrd="0" presId="urn:microsoft.com/office/officeart/2005/8/layout/list1"/>
    <dgm:cxn modelId="{1BDFBE02-3C07-4889-AB74-8366DFB4AFE5}" type="presParOf" srcId="{EBCC7C3A-AD1F-4FDA-A52D-69F7B477436C}" destId="{EF2FA73C-2032-411D-ABC8-2DC4A4F77AC4}" srcOrd="2" destOrd="0" presId="urn:microsoft.com/office/officeart/2005/8/layout/list1"/>
    <dgm:cxn modelId="{DAAF9CDA-F5D4-4B84-8024-20D0630ACBB7}" type="presParOf" srcId="{EBCC7C3A-AD1F-4FDA-A52D-69F7B477436C}" destId="{49FA7EDA-45C6-4E7D-B9F2-EDCE82F4B39B}" srcOrd="3" destOrd="0" presId="urn:microsoft.com/office/officeart/2005/8/layout/list1"/>
    <dgm:cxn modelId="{BDA4BE43-DE4B-46B3-8CF3-F6776F3275C5}" type="presParOf" srcId="{EBCC7C3A-AD1F-4FDA-A52D-69F7B477436C}" destId="{C60623FE-3EAB-4C3E-AB5F-FB48A80031AB}" srcOrd="4" destOrd="0" presId="urn:microsoft.com/office/officeart/2005/8/layout/list1"/>
    <dgm:cxn modelId="{CE8516CC-6091-4D16-9046-999A14C30B46}" type="presParOf" srcId="{C60623FE-3EAB-4C3E-AB5F-FB48A80031AB}" destId="{8D255C1F-3535-4CF4-B7C3-E1F35FF81E1A}" srcOrd="0" destOrd="0" presId="urn:microsoft.com/office/officeart/2005/8/layout/list1"/>
    <dgm:cxn modelId="{D8E7CEFE-9C37-47E0-9EFB-716F0938BF2F}" type="presParOf" srcId="{C60623FE-3EAB-4C3E-AB5F-FB48A80031AB}" destId="{40A9F923-7128-4379-B9E4-898E8FE66F32}" srcOrd="1" destOrd="0" presId="urn:microsoft.com/office/officeart/2005/8/layout/list1"/>
    <dgm:cxn modelId="{F47ABFB5-A8EA-46AC-A680-283DCDB1B6EB}" type="presParOf" srcId="{EBCC7C3A-AD1F-4FDA-A52D-69F7B477436C}" destId="{2924519F-FCB6-4AD1-BE2A-1171C07D7542}" srcOrd="5" destOrd="0" presId="urn:microsoft.com/office/officeart/2005/8/layout/list1"/>
    <dgm:cxn modelId="{AA3068D4-3393-4A89-A92D-D6FF5E83FB5D}" type="presParOf" srcId="{EBCC7C3A-AD1F-4FDA-A52D-69F7B477436C}" destId="{EAF600CB-213F-4C11-AC73-F41394B9B372}" srcOrd="6" destOrd="0" presId="urn:microsoft.com/office/officeart/2005/8/layout/list1"/>
    <dgm:cxn modelId="{8CEC863B-C72B-4DDB-85B2-6FE961DAAF30}" type="presParOf" srcId="{EBCC7C3A-AD1F-4FDA-A52D-69F7B477436C}" destId="{76CA7C9F-2053-448A-A961-63AED9F7EB77}" srcOrd="7" destOrd="0" presId="urn:microsoft.com/office/officeart/2005/8/layout/list1"/>
    <dgm:cxn modelId="{C7C19795-A1A0-4FB6-8ED6-4B883BC957A0}" type="presParOf" srcId="{EBCC7C3A-AD1F-4FDA-A52D-69F7B477436C}" destId="{D712A0B1-627A-471A-9365-0EB1E1A0E53C}" srcOrd="8" destOrd="0" presId="urn:microsoft.com/office/officeart/2005/8/layout/list1"/>
    <dgm:cxn modelId="{2A9FA134-F83B-422B-9857-BD39623A0726}" type="presParOf" srcId="{D712A0B1-627A-471A-9365-0EB1E1A0E53C}" destId="{7A6BF13E-9C2D-46F3-BA96-55C65748C99B}" srcOrd="0" destOrd="0" presId="urn:microsoft.com/office/officeart/2005/8/layout/list1"/>
    <dgm:cxn modelId="{C4E7A220-6BB3-48EE-BD6A-C56430D455C2}" type="presParOf" srcId="{D712A0B1-627A-471A-9365-0EB1E1A0E53C}" destId="{F36F8D23-4F1F-47D9-8654-276A483429E0}" srcOrd="1" destOrd="0" presId="urn:microsoft.com/office/officeart/2005/8/layout/list1"/>
    <dgm:cxn modelId="{A2D163D0-E6FD-4258-AFD8-80E71CA343F3}" type="presParOf" srcId="{EBCC7C3A-AD1F-4FDA-A52D-69F7B477436C}" destId="{C2A0FF92-A27C-4CB8-ADAC-6D153FE7C8B5}" srcOrd="9" destOrd="0" presId="urn:microsoft.com/office/officeart/2005/8/layout/list1"/>
    <dgm:cxn modelId="{4549F58D-6281-4F5B-8766-2D22E2415D0C}" type="presParOf" srcId="{EBCC7C3A-AD1F-4FDA-A52D-69F7B477436C}" destId="{19A91FB7-F2B6-4C87-A30A-503ACC5B57D2}" srcOrd="10" destOrd="0" presId="urn:microsoft.com/office/officeart/2005/8/layout/list1"/>
  </dgm:cxnLst>
  <dgm:bg>
    <a:solidFill>
      <a:srgbClr val="00B0F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DC7FAF-4B20-4B36-A8E0-2099096EB92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BCBAD881-5390-40F3-9704-9BD17157F8C0}">
      <dgm:prSet phldrT="[Testo]"/>
      <dgm:spPr>
        <a:solidFill>
          <a:srgbClr val="0070C0"/>
        </a:solidFill>
      </dgm:spPr>
      <dgm:t>
        <a:bodyPr/>
        <a:lstStyle/>
        <a:p>
          <a:pPr algn="ctr"/>
          <a:r>
            <a:rPr lang="it-IT" dirty="0"/>
            <a:t>Inclusione</a:t>
          </a:r>
        </a:p>
      </dgm:t>
    </dgm:pt>
    <dgm:pt modelId="{0B97399C-DA76-42F2-B73E-B33B62654B49}" type="parTrans" cxnId="{AA981B91-C286-4F3A-A716-95FC4FC2BB5B}">
      <dgm:prSet/>
      <dgm:spPr/>
      <dgm:t>
        <a:bodyPr/>
        <a:lstStyle/>
        <a:p>
          <a:endParaRPr lang="it-IT"/>
        </a:p>
      </dgm:t>
    </dgm:pt>
    <dgm:pt modelId="{655E6BFC-C728-4CB4-834C-00BF05E57503}" type="sibTrans" cxnId="{AA981B91-C286-4F3A-A716-95FC4FC2BB5B}">
      <dgm:prSet/>
      <dgm:spPr/>
      <dgm:t>
        <a:bodyPr/>
        <a:lstStyle/>
        <a:p>
          <a:endParaRPr lang="it-IT"/>
        </a:p>
      </dgm:t>
    </dgm:pt>
    <dgm:pt modelId="{67023150-3B80-4959-AAC7-D7E347F33EB6}">
      <dgm:prSet phldrT="[Testo]"/>
      <dgm:spPr>
        <a:solidFill>
          <a:srgbClr val="0070C0"/>
        </a:solidFill>
      </dgm:spPr>
      <dgm:t>
        <a:bodyPr/>
        <a:lstStyle/>
        <a:p>
          <a:pPr algn="ctr"/>
          <a:r>
            <a:rPr lang="it-IT" dirty="0"/>
            <a:t>Integrazione</a:t>
          </a:r>
        </a:p>
      </dgm:t>
    </dgm:pt>
    <dgm:pt modelId="{5377FD9B-6053-4DE9-9CD7-47EA4D2CC8D7}" type="parTrans" cxnId="{FDB19164-D502-4FD1-8537-15113F960069}">
      <dgm:prSet/>
      <dgm:spPr/>
      <dgm:t>
        <a:bodyPr/>
        <a:lstStyle/>
        <a:p>
          <a:endParaRPr lang="it-IT"/>
        </a:p>
      </dgm:t>
    </dgm:pt>
    <dgm:pt modelId="{BB049EFB-A286-4B38-8DCF-12914D0D10A7}" type="sibTrans" cxnId="{FDB19164-D502-4FD1-8537-15113F960069}">
      <dgm:prSet/>
      <dgm:spPr/>
      <dgm:t>
        <a:bodyPr/>
        <a:lstStyle/>
        <a:p>
          <a:endParaRPr lang="it-IT"/>
        </a:p>
      </dgm:t>
    </dgm:pt>
    <dgm:pt modelId="{0D78DE3F-B9D0-4EB4-973D-7026A152F30D}">
      <dgm:prSet phldrT="[Testo]"/>
      <dgm:spPr>
        <a:solidFill>
          <a:srgbClr val="0070C0"/>
        </a:solidFill>
      </dgm:spPr>
      <dgm:t>
        <a:bodyPr/>
        <a:lstStyle/>
        <a:p>
          <a:pPr algn="ctr"/>
          <a:r>
            <a:rPr lang="it-IT" dirty="0"/>
            <a:t>ID e Scuola in Ospedale</a:t>
          </a:r>
        </a:p>
      </dgm:t>
    </dgm:pt>
    <dgm:pt modelId="{9EBB9BA7-F016-4434-AA39-E3EE2E830DE6}" type="parTrans" cxnId="{BA42C508-CB20-40DC-9979-F00059F431C7}">
      <dgm:prSet/>
      <dgm:spPr/>
      <dgm:t>
        <a:bodyPr/>
        <a:lstStyle/>
        <a:p>
          <a:endParaRPr lang="it-IT"/>
        </a:p>
      </dgm:t>
    </dgm:pt>
    <dgm:pt modelId="{CC2BF388-91D8-453E-85D6-978F5B26FA39}" type="sibTrans" cxnId="{BA42C508-CB20-40DC-9979-F00059F431C7}">
      <dgm:prSet/>
      <dgm:spPr/>
      <dgm:t>
        <a:bodyPr/>
        <a:lstStyle/>
        <a:p>
          <a:endParaRPr lang="it-IT"/>
        </a:p>
      </dgm:t>
    </dgm:pt>
    <dgm:pt modelId="{84059B61-87C1-4D6E-B214-1322C2CCFC10}">
      <dgm:prSet phldrT="[Testo]"/>
      <dgm:spPr>
        <a:solidFill>
          <a:srgbClr val="0070C0"/>
        </a:solidFill>
      </dgm:spPr>
      <dgm:t>
        <a:bodyPr/>
        <a:lstStyle/>
        <a:p>
          <a:pPr algn="ctr"/>
          <a:r>
            <a:rPr lang="it-IT" dirty="0"/>
            <a:t>Consulte studentesche</a:t>
          </a:r>
        </a:p>
      </dgm:t>
    </dgm:pt>
    <dgm:pt modelId="{51ABA4E9-C203-4532-8670-1963E813E155}" type="parTrans" cxnId="{6B816291-4CE6-403E-AD8A-21876DCAFF0A}">
      <dgm:prSet/>
      <dgm:spPr/>
      <dgm:t>
        <a:bodyPr/>
        <a:lstStyle/>
        <a:p>
          <a:endParaRPr lang="it-IT"/>
        </a:p>
      </dgm:t>
    </dgm:pt>
    <dgm:pt modelId="{DFAC876A-5A21-471F-8095-C770D734099E}" type="sibTrans" cxnId="{6B816291-4CE6-403E-AD8A-21876DCAFF0A}">
      <dgm:prSet/>
      <dgm:spPr/>
      <dgm:t>
        <a:bodyPr/>
        <a:lstStyle/>
        <a:p>
          <a:endParaRPr lang="it-IT"/>
        </a:p>
      </dgm:t>
    </dgm:pt>
    <dgm:pt modelId="{395738B6-08F0-4E3C-9246-44C1DF1B0285}">
      <dgm:prSet phldrT="[Testo]"/>
      <dgm:spPr>
        <a:solidFill>
          <a:srgbClr val="0070C0"/>
        </a:solidFill>
      </dgm:spPr>
      <dgm:t>
        <a:bodyPr/>
        <a:lstStyle/>
        <a:p>
          <a:pPr algn="ctr"/>
          <a:r>
            <a:rPr lang="it-IT" dirty="0"/>
            <a:t>Disabilità</a:t>
          </a:r>
        </a:p>
      </dgm:t>
    </dgm:pt>
    <dgm:pt modelId="{415ED8C4-3E30-4521-8F65-5F162835C0BE}" type="parTrans" cxnId="{7B6FC205-B5E1-4FD9-B651-966F9A5B80B3}">
      <dgm:prSet/>
      <dgm:spPr/>
      <dgm:t>
        <a:bodyPr/>
        <a:lstStyle/>
        <a:p>
          <a:endParaRPr lang="it-IT"/>
        </a:p>
      </dgm:t>
    </dgm:pt>
    <dgm:pt modelId="{A769CE7B-43C4-49B4-B584-5E4AAE6F4F4A}" type="sibTrans" cxnId="{7B6FC205-B5E1-4FD9-B651-966F9A5B80B3}">
      <dgm:prSet/>
      <dgm:spPr/>
      <dgm:t>
        <a:bodyPr/>
        <a:lstStyle/>
        <a:p>
          <a:endParaRPr lang="it-IT"/>
        </a:p>
      </dgm:t>
    </dgm:pt>
    <dgm:pt modelId="{EBCC7C3A-AD1F-4FDA-A52D-69F7B477436C}" type="pres">
      <dgm:prSet presAssocID="{98DC7FAF-4B20-4B36-A8E0-2099096EB923}" presName="linear" presStyleCnt="0">
        <dgm:presLayoutVars>
          <dgm:dir/>
          <dgm:animLvl val="lvl"/>
          <dgm:resizeHandles val="exact"/>
        </dgm:presLayoutVars>
      </dgm:prSet>
      <dgm:spPr/>
    </dgm:pt>
    <dgm:pt modelId="{D5078CE3-16D8-449E-AC45-BD54D68FBFEE}" type="pres">
      <dgm:prSet presAssocID="{BCBAD881-5390-40F3-9704-9BD17157F8C0}" presName="parentLin" presStyleCnt="0"/>
      <dgm:spPr/>
    </dgm:pt>
    <dgm:pt modelId="{23070630-369B-4BF2-A74F-0708EF8745C7}" type="pres">
      <dgm:prSet presAssocID="{BCBAD881-5390-40F3-9704-9BD17157F8C0}" presName="parentLeftMargin" presStyleLbl="node1" presStyleIdx="0" presStyleCnt="5"/>
      <dgm:spPr/>
    </dgm:pt>
    <dgm:pt modelId="{57F98338-CDEB-4F00-884E-27A4E045CE09}" type="pres">
      <dgm:prSet presAssocID="{BCBAD881-5390-40F3-9704-9BD17157F8C0}" presName="parentText" presStyleLbl="node1" presStyleIdx="0" presStyleCnt="5">
        <dgm:presLayoutVars>
          <dgm:chMax val="0"/>
          <dgm:bulletEnabled val="1"/>
        </dgm:presLayoutVars>
      </dgm:prSet>
      <dgm:spPr/>
    </dgm:pt>
    <dgm:pt modelId="{90749989-D52A-4B17-87C5-07885A57EBF3}" type="pres">
      <dgm:prSet presAssocID="{BCBAD881-5390-40F3-9704-9BD17157F8C0}" presName="negativeSpace" presStyleCnt="0"/>
      <dgm:spPr/>
    </dgm:pt>
    <dgm:pt modelId="{EF2FA73C-2032-411D-ABC8-2DC4A4F77AC4}" type="pres">
      <dgm:prSet presAssocID="{BCBAD881-5390-40F3-9704-9BD17157F8C0}" presName="childText" presStyleLbl="conFgAcc1" presStyleIdx="0" presStyleCnt="5">
        <dgm:presLayoutVars>
          <dgm:bulletEnabled val="1"/>
        </dgm:presLayoutVars>
      </dgm:prSet>
      <dgm:spPr/>
    </dgm:pt>
    <dgm:pt modelId="{49FA7EDA-45C6-4E7D-B9F2-EDCE82F4B39B}" type="pres">
      <dgm:prSet presAssocID="{655E6BFC-C728-4CB4-834C-00BF05E57503}" presName="spaceBetweenRectangles" presStyleCnt="0"/>
      <dgm:spPr/>
    </dgm:pt>
    <dgm:pt modelId="{ECB44195-2516-46D2-BDFC-B22295C98FE4}" type="pres">
      <dgm:prSet presAssocID="{0D78DE3F-B9D0-4EB4-973D-7026A152F30D}" presName="parentLin" presStyleCnt="0"/>
      <dgm:spPr/>
    </dgm:pt>
    <dgm:pt modelId="{31366B3E-02A5-44E9-B924-72AEEAF67A06}" type="pres">
      <dgm:prSet presAssocID="{0D78DE3F-B9D0-4EB4-973D-7026A152F30D}" presName="parentLeftMargin" presStyleLbl="node1" presStyleIdx="0" presStyleCnt="5"/>
      <dgm:spPr/>
    </dgm:pt>
    <dgm:pt modelId="{3BD82282-305F-4DF3-A7C8-B1683C27E73E}" type="pres">
      <dgm:prSet presAssocID="{0D78DE3F-B9D0-4EB4-973D-7026A152F30D}" presName="parentText" presStyleLbl="node1" presStyleIdx="1" presStyleCnt="5">
        <dgm:presLayoutVars>
          <dgm:chMax val="0"/>
          <dgm:bulletEnabled val="1"/>
        </dgm:presLayoutVars>
      </dgm:prSet>
      <dgm:spPr/>
    </dgm:pt>
    <dgm:pt modelId="{EACA39F6-1A51-407B-8DBA-5B01B2AC7B7E}" type="pres">
      <dgm:prSet presAssocID="{0D78DE3F-B9D0-4EB4-973D-7026A152F30D}" presName="negativeSpace" presStyleCnt="0"/>
      <dgm:spPr/>
    </dgm:pt>
    <dgm:pt modelId="{6E4D1E40-0277-41A6-81E4-EBA410328484}" type="pres">
      <dgm:prSet presAssocID="{0D78DE3F-B9D0-4EB4-973D-7026A152F30D}" presName="childText" presStyleLbl="conFgAcc1" presStyleIdx="1" presStyleCnt="5">
        <dgm:presLayoutVars>
          <dgm:bulletEnabled val="1"/>
        </dgm:presLayoutVars>
      </dgm:prSet>
      <dgm:spPr/>
    </dgm:pt>
    <dgm:pt modelId="{B356E00A-9397-4147-96C5-8A0D8BF63C5D}" type="pres">
      <dgm:prSet presAssocID="{CC2BF388-91D8-453E-85D6-978F5B26FA39}" presName="spaceBetweenRectangles" presStyleCnt="0"/>
      <dgm:spPr/>
    </dgm:pt>
    <dgm:pt modelId="{C60623FE-3EAB-4C3E-AB5F-FB48A80031AB}" type="pres">
      <dgm:prSet presAssocID="{67023150-3B80-4959-AAC7-D7E347F33EB6}" presName="parentLin" presStyleCnt="0"/>
      <dgm:spPr/>
    </dgm:pt>
    <dgm:pt modelId="{8D255C1F-3535-4CF4-B7C3-E1F35FF81E1A}" type="pres">
      <dgm:prSet presAssocID="{67023150-3B80-4959-AAC7-D7E347F33EB6}" presName="parentLeftMargin" presStyleLbl="node1" presStyleIdx="1" presStyleCnt="5"/>
      <dgm:spPr/>
    </dgm:pt>
    <dgm:pt modelId="{40A9F923-7128-4379-B9E4-898E8FE66F32}" type="pres">
      <dgm:prSet presAssocID="{67023150-3B80-4959-AAC7-D7E347F33EB6}" presName="parentText" presStyleLbl="node1" presStyleIdx="2" presStyleCnt="5">
        <dgm:presLayoutVars>
          <dgm:chMax val="0"/>
          <dgm:bulletEnabled val="1"/>
        </dgm:presLayoutVars>
      </dgm:prSet>
      <dgm:spPr/>
    </dgm:pt>
    <dgm:pt modelId="{2924519F-FCB6-4AD1-BE2A-1171C07D7542}" type="pres">
      <dgm:prSet presAssocID="{67023150-3B80-4959-AAC7-D7E347F33EB6}" presName="negativeSpace" presStyleCnt="0"/>
      <dgm:spPr/>
    </dgm:pt>
    <dgm:pt modelId="{EAF600CB-213F-4C11-AC73-F41394B9B372}" type="pres">
      <dgm:prSet presAssocID="{67023150-3B80-4959-AAC7-D7E347F33EB6}" presName="childText" presStyleLbl="conFgAcc1" presStyleIdx="2" presStyleCnt="5">
        <dgm:presLayoutVars>
          <dgm:bulletEnabled val="1"/>
        </dgm:presLayoutVars>
      </dgm:prSet>
      <dgm:spPr/>
    </dgm:pt>
    <dgm:pt modelId="{A14B6967-308B-44F6-9058-B41492B5AAE2}" type="pres">
      <dgm:prSet presAssocID="{BB049EFB-A286-4B38-8DCF-12914D0D10A7}" presName="spaceBetweenRectangles" presStyleCnt="0"/>
      <dgm:spPr/>
    </dgm:pt>
    <dgm:pt modelId="{1ADF9F80-A1D2-4F7E-89AC-38672C4803F9}" type="pres">
      <dgm:prSet presAssocID="{84059B61-87C1-4D6E-B214-1322C2CCFC10}" presName="parentLin" presStyleCnt="0"/>
      <dgm:spPr/>
    </dgm:pt>
    <dgm:pt modelId="{10EF86A5-2AAC-4FEF-B485-135E8BD7275E}" type="pres">
      <dgm:prSet presAssocID="{84059B61-87C1-4D6E-B214-1322C2CCFC10}" presName="parentLeftMargin" presStyleLbl="node1" presStyleIdx="2" presStyleCnt="5"/>
      <dgm:spPr/>
    </dgm:pt>
    <dgm:pt modelId="{F8D91C8F-2335-4E78-85F0-562E66C2F848}" type="pres">
      <dgm:prSet presAssocID="{84059B61-87C1-4D6E-B214-1322C2CCFC10}" presName="parentText" presStyleLbl="node1" presStyleIdx="3" presStyleCnt="5">
        <dgm:presLayoutVars>
          <dgm:chMax val="0"/>
          <dgm:bulletEnabled val="1"/>
        </dgm:presLayoutVars>
      </dgm:prSet>
      <dgm:spPr/>
    </dgm:pt>
    <dgm:pt modelId="{A38200A3-F82C-4888-B3EE-C6D6931FA466}" type="pres">
      <dgm:prSet presAssocID="{84059B61-87C1-4D6E-B214-1322C2CCFC10}" presName="negativeSpace" presStyleCnt="0"/>
      <dgm:spPr/>
    </dgm:pt>
    <dgm:pt modelId="{8995FCCB-2BCD-4139-BB7B-C0E513B93665}" type="pres">
      <dgm:prSet presAssocID="{84059B61-87C1-4D6E-B214-1322C2CCFC10}" presName="childText" presStyleLbl="conFgAcc1" presStyleIdx="3" presStyleCnt="5">
        <dgm:presLayoutVars>
          <dgm:bulletEnabled val="1"/>
        </dgm:presLayoutVars>
      </dgm:prSet>
      <dgm:spPr/>
    </dgm:pt>
    <dgm:pt modelId="{BB0643CF-3D85-4870-B857-E7A3C31B9CB7}" type="pres">
      <dgm:prSet presAssocID="{DFAC876A-5A21-471F-8095-C770D734099E}" presName="spaceBetweenRectangles" presStyleCnt="0"/>
      <dgm:spPr/>
    </dgm:pt>
    <dgm:pt modelId="{0D195725-E338-4EC3-81B3-50BE6A628708}" type="pres">
      <dgm:prSet presAssocID="{395738B6-08F0-4E3C-9246-44C1DF1B0285}" presName="parentLin" presStyleCnt="0"/>
      <dgm:spPr/>
    </dgm:pt>
    <dgm:pt modelId="{6AB408F1-AFF4-4768-8B94-A134E71F6E5B}" type="pres">
      <dgm:prSet presAssocID="{395738B6-08F0-4E3C-9246-44C1DF1B0285}" presName="parentLeftMargin" presStyleLbl="node1" presStyleIdx="3" presStyleCnt="5"/>
      <dgm:spPr/>
    </dgm:pt>
    <dgm:pt modelId="{76B5330F-8071-47A1-8641-0F16753D6B1D}" type="pres">
      <dgm:prSet presAssocID="{395738B6-08F0-4E3C-9246-44C1DF1B0285}" presName="parentText" presStyleLbl="node1" presStyleIdx="4" presStyleCnt="5">
        <dgm:presLayoutVars>
          <dgm:chMax val="0"/>
          <dgm:bulletEnabled val="1"/>
        </dgm:presLayoutVars>
      </dgm:prSet>
      <dgm:spPr/>
    </dgm:pt>
    <dgm:pt modelId="{5A753546-D6AA-4F18-A3DB-DB1241FED89F}" type="pres">
      <dgm:prSet presAssocID="{395738B6-08F0-4E3C-9246-44C1DF1B0285}" presName="negativeSpace" presStyleCnt="0"/>
      <dgm:spPr/>
    </dgm:pt>
    <dgm:pt modelId="{484146CE-673E-4BD8-A2E7-9FD917647D9C}" type="pres">
      <dgm:prSet presAssocID="{395738B6-08F0-4E3C-9246-44C1DF1B0285}" presName="childText" presStyleLbl="conFgAcc1" presStyleIdx="4" presStyleCnt="5">
        <dgm:presLayoutVars>
          <dgm:bulletEnabled val="1"/>
        </dgm:presLayoutVars>
      </dgm:prSet>
      <dgm:spPr/>
    </dgm:pt>
  </dgm:ptLst>
  <dgm:cxnLst>
    <dgm:cxn modelId="{7B6FC205-B5E1-4FD9-B651-966F9A5B80B3}" srcId="{98DC7FAF-4B20-4B36-A8E0-2099096EB923}" destId="{395738B6-08F0-4E3C-9246-44C1DF1B0285}" srcOrd="4" destOrd="0" parTransId="{415ED8C4-3E30-4521-8F65-5F162835C0BE}" sibTransId="{A769CE7B-43C4-49B4-B584-5E4AAE6F4F4A}"/>
    <dgm:cxn modelId="{BA42C508-CB20-40DC-9979-F00059F431C7}" srcId="{98DC7FAF-4B20-4B36-A8E0-2099096EB923}" destId="{0D78DE3F-B9D0-4EB4-973D-7026A152F30D}" srcOrd="1" destOrd="0" parTransId="{9EBB9BA7-F016-4434-AA39-E3EE2E830DE6}" sibTransId="{CC2BF388-91D8-453E-85D6-978F5B26FA39}"/>
    <dgm:cxn modelId="{FDB19164-D502-4FD1-8537-15113F960069}" srcId="{98DC7FAF-4B20-4B36-A8E0-2099096EB923}" destId="{67023150-3B80-4959-AAC7-D7E347F33EB6}" srcOrd="2" destOrd="0" parTransId="{5377FD9B-6053-4DE9-9CD7-47EA4D2CC8D7}" sibTransId="{BB049EFB-A286-4B38-8DCF-12914D0D10A7}"/>
    <dgm:cxn modelId="{176E3D6A-A194-4E14-9079-3D33F3B5588F}" type="presOf" srcId="{395738B6-08F0-4E3C-9246-44C1DF1B0285}" destId="{76B5330F-8071-47A1-8641-0F16753D6B1D}" srcOrd="1" destOrd="0" presId="urn:microsoft.com/office/officeart/2005/8/layout/list1"/>
    <dgm:cxn modelId="{9676FF4B-66BD-4973-B626-6FB1D8E99870}" type="presOf" srcId="{395738B6-08F0-4E3C-9246-44C1DF1B0285}" destId="{6AB408F1-AFF4-4768-8B94-A134E71F6E5B}" srcOrd="0" destOrd="0" presId="urn:microsoft.com/office/officeart/2005/8/layout/list1"/>
    <dgm:cxn modelId="{A933964D-E8E7-44FC-8264-47FABA32E0F9}" type="presOf" srcId="{67023150-3B80-4959-AAC7-D7E347F33EB6}" destId="{8D255C1F-3535-4CF4-B7C3-E1F35FF81E1A}" srcOrd="0" destOrd="0" presId="urn:microsoft.com/office/officeart/2005/8/layout/list1"/>
    <dgm:cxn modelId="{82808857-0DCE-437F-A741-EBAFA2481FAC}" type="presOf" srcId="{0D78DE3F-B9D0-4EB4-973D-7026A152F30D}" destId="{31366B3E-02A5-44E9-B924-72AEEAF67A06}" srcOrd="0" destOrd="0" presId="urn:microsoft.com/office/officeart/2005/8/layout/list1"/>
    <dgm:cxn modelId="{AA981B91-C286-4F3A-A716-95FC4FC2BB5B}" srcId="{98DC7FAF-4B20-4B36-A8E0-2099096EB923}" destId="{BCBAD881-5390-40F3-9704-9BD17157F8C0}" srcOrd="0" destOrd="0" parTransId="{0B97399C-DA76-42F2-B73E-B33B62654B49}" sibTransId="{655E6BFC-C728-4CB4-834C-00BF05E57503}"/>
    <dgm:cxn modelId="{6B816291-4CE6-403E-AD8A-21876DCAFF0A}" srcId="{98DC7FAF-4B20-4B36-A8E0-2099096EB923}" destId="{84059B61-87C1-4D6E-B214-1322C2CCFC10}" srcOrd="3" destOrd="0" parTransId="{51ABA4E9-C203-4532-8670-1963E813E155}" sibTransId="{DFAC876A-5A21-471F-8095-C770D734099E}"/>
    <dgm:cxn modelId="{A8820D94-0BCB-445F-9C07-8498F9873A95}" type="presOf" srcId="{BCBAD881-5390-40F3-9704-9BD17157F8C0}" destId="{57F98338-CDEB-4F00-884E-27A4E045CE09}" srcOrd="1" destOrd="0" presId="urn:microsoft.com/office/officeart/2005/8/layout/list1"/>
    <dgm:cxn modelId="{774D8597-9369-4758-872B-381EDEE046EB}" type="presOf" srcId="{98DC7FAF-4B20-4B36-A8E0-2099096EB923}" destId="{EBCC7C3A-AD1F-4FDA-A52D-69F7B477436C}" srcOrd="0" destOrd="0" presId="urn:microsoft.com/office/officeart/2005/8/layout/list1"/>
    <dgm:cxn modelId="{845700AF-A760-40E9-8D36-0849EBD433B6}" type="presOf" srcId="{BCBAD881-5390-40F3-9704-9BD17157F8C0}" destId="{23070630-369B-4BF2-A74F-0708EF8745C7}" srcOrd="0" destOrd="0" presId="urn:microsoft.com/office/officeart/2005/8/layout/list1"/>
    <dgm:cxn modelId="{6E931ED9-ADBE-439B-8F14-2A32D32DF6B3}" type="presOf" srcId="{67023150-3B80-4959-AAC7-D7E347F33EB6}" destId="{40A9F923-7128-4379-B9E4-898E8FE66F32}" srcOrd="1" destOrd="0" presId="urn:microsoft.com/office/officeart/2005/8/layout/list1"/>
    <dgm:cxn modelId="{5B154BD9-65F0-4B4A-9750-190C90273A51}" type="presOf" srcId="{0D78DE3F-B9D0-4EB4-973D-7026A152F30D}" destId="{3BD82282-305F-4DF3-A7C8-B1683C27E73E}" srcOrd="1" destOrd="0" presId="urn:microsoft.com/office/officeart/2005/8/layout/list1"/>
    <dgm:cxn modelId="{0E8309E7-29D1-4532-98A7-19F80C3C13BD}" type="presOf" srcId="{84059B61-87C1-4D6E-B214-1322C2CCFC10}" destId="{10EF86A5-2AAC-4FEF-B485-135E8BD7275E}" srcOrd="0" destOrd="0" presId="urn:microsoft.com/office/officeart/2005/8/layout/list1"/>
    <dgm:cxn modelId="{FDBAC0EA-8DE6-494D-9E17-7FEBD90652B8}" type="presOf" srcId="{84059B61-87C1-4D6E-B214-1322C2CCFC10}" destId="{F8D91C8F-2335-4E78-85F0-562E66C2F848}" srcOrd="1" destOrd="0" presId="urn:microsoft.com/office/officeart/2005/8/layout/list1"/>
    <dgm:cxn modelId="{794E74C4-ECF1-4863-956F-9986FB0010F0}" type="presParOf" srcId="{EBCC7C3A-AD1F-4FDA-A52D-69F7B477436C}" destId="{D5078CE3-16D8-449E-AC45-BD54D68FBFEE}" srcOrd="0" destOrd="0" presId="urn:microsoft.com/office/officeart/2005/8/layout/list1"/>
    <dgm:cxn modelId="{887A3CC8-3E90-47DF-B4AD-0307353257D8}" type="presParOf" srcId="{D5078CE3-16D8-449E-AC45-BD54D68FBFEE}" destId="{23070630-369B-4BF2-A74F-0708EF8745C7}" srcOrd="0" destOrd="0" presId="urn:microsoft.com/office/officeart/2005/8/layout/list1"/>
    <dgm:cxn modelId="{2C0E3534-087E-4499-BA29-A2EF4526253C}" type="presParOf" srcId="{D5078CE3-16D8-449E-AC45-BD54D68FBFEE}" destId="{57F98338-CDEB-4F00-884E-27A4E045CE09}" srcOrd="1" destOrd="0" presId="urn:microsoft.com/office/officeart/2005/8/layout/list1"/>
    <dgm:cxn modelId="{02307A60-04DB-44EA-BACB-7DC7ADD3D993}" type="presParOf" srcId="{EBCC7C3A-AD1F-4FDA-A52D-69F7B477436C}" destId="{90749989-D52A-4B17-87C5-07885A57EBF3}" srcOrd="1" destOrd="0" presId="urn:microsoft.com/office/officeart/2005/8/layout/list1"/>
    <dgm:cxn modelId="{1BDFBE02-3C07-4889-AB74-8366DFB4AFE5}" type="presParOf" srcId="{EBCC7C3A-AD1F-4FDA-A52D-69F7B477436C}" destId="{EF2FA73C-2032-411D-ABC8-2DC4A4F77AC4}" srcOrd="2" destOrd="0" presId="urn:microsoft.com/office/officeart/2005/8/layout/list1"/>
    <dgm:cxn modelId="{DAAF9CDA-F5D4-4B84-8024-20D0630ACBB7}" type="presParOf" srcId="{EBCC7C3A-AD1F-4FDA-A52D-69F7B477436C}" destId="{49FA7EDA-45C6-4E7D-B9F2-EDCE82F4B39B}" srcOrd="3" destOrd="0" presId="urn:microsoft.com/office/officeart/2005/8/layout/list1"/>
    <dgm:cxn modelId="{F69DF7EB-EA9C-424D-9E64-D33C74D32EB0}" type="presParOf" srcId="{EBCC7C3A-AD1F-4FDA-A52D-69F7B477436C}" destId="{ECB44195-2516-46D2-BDFC-B22295C98FE4}" srcOrd="4" destOrd="0" presId="urn:microsoft.com/office/officeart/2005/8/layout/list1"/>
    <dgm:cxn modelId="{F0410EF3-7CF8-4E46-97B4-415DFF6BBCB4}" type="presParOf" srcId="{ECB44195-2516-46D2-BDFC-B22295C98FE4}" destId="{31366B3E-02A5-44E9-B924-72AEEAF67A06}" srcOrd="0" destOrd="0" presId="urn:microsoft.com/office/officeart/2005/8/layout/list1"/>
    <dgm:cxn modelId="{89444846-FB66-40FA-9BDB-A7557E80B9DF}" type="presParOf" srcId="{ECB44195-2516-46D2-BDFC-B22295C98FE4}" destId="{3BD82282-305F-4DF3-A7C8-B1683C27E73E}" srcOrd="1" destOrd="0" presId="urn:microsoft.com/office/officeart/2005/8/layout/list1"/>
    <dgm:cxn modelId="{0D9B62CB-C63B-4C37-9F0A-2A238BDADA91}" type="presParOf" srcId="{EBCC7C3A-AD1F-4FDA-A52D-69F7B477436C}" destId="{EACA39F6-1A51-407B-8DBA-5B01B2AC7B7E}" srcOrd="5" destOrd="0" presId="urn:microsoft.com/office/officeart/2005/8/layout/list1"/>
    <dgm:cxn modelId="{859649AD-AF26-4BA1-B155-445FEE59BF0C}" type="presParOf" srcId="{EBCC7C3A-AD1F-4FDA-A52D-69F7B477436C}" destId="{6E4D1E40-0277-41A6-81E4-EBA410328484}" srcOrd="6" destOrd="0" presId="urn:microsoft.com/office/officeart/2005/8/layout/list1"/>
    <dgm:cxn modelId="{6BD84315-21E1-4775-B835-05DEBDBA47E7}" type="presParOf" srcId="{EBCC7C3A-AD1F-4FDA-A52D-69F7B477436C}" destId="{B356E00A-9397-4147-96C5-8A0D8BF63C5D}" srcOrd="7" destOrd="0" presId="urn:microsoft.com/office/officeart/2005/8/layout/list1"/>
    <dgm:cxn modelId="{BDA4BE43-DE4B-46B3-8CF3-F6776F3275C5}" type="presParOf" srcId="{EBCC7C3A-AD1F-4FDA-A52D-69F7B477436C}" destId="{C60623FE-3EAB-4C3E-AB5F-FB48A80031AB}" srcOrd="8" destOrd="0" presId="urn:microsoft.com/office/officeart/2005/8/layout/list1"/>
    <dgm:cxn modelId="{CE8516CC-6091-4D16-9046-999A14C30B46}" type="presParOf" srcId="{C60623FE-3EAB-4C3E-AB5F-FB48A80031AB}" destId="{8D255C1F-3535-4CF4-B7C3-E1F35FF81E1A}" srcOrd="0" destOrd="0" presId="urn:microsoft.com/office/officeart/2005/8/layout/list1"/>
    <dgm:cxn modelId="{D8E7CEFE-9C37-47E0-9EFB-716F0938BF2F}" type="presParOf" srcId="{C60623FE-3EAB-4C3E-AB5F-FB48A80031AB}" destId="{40A9F923-7128-4379-B9E4-898E8FE66F32}" srcOrd="1" destOrd="0" presId="urn:microsoft.com/office/officeart/2005/8/layout/list1"/>
    <dgm:cxn modelId="{F47ABFB5-A8EA-46AC-A680-283DCDB1B6EB}" type="presParOf" srcId="{EBCC7C3A-AD1F-4FDA-A52D-69F7B477436C}" destId="{2924519F-FCB6-4AD1-BE2A-1171C07D7542}" srcOrd="9" destOrd="0" presId="urn:microsoft.com/office/officeart/2005/8/layout/list1"/>
    <dgm:cxn modelId="{AA3068D4-3393-4A89-A92D-D6FF5E83FB5D}" type="presParOf" srcId="{EBCC7C3A-AD1F-4FDA-A52D-69F7B477436C}" destId="{EAF600CB-213F-4C11-AC73-F41394B9B372}" srcOrd="10" destOrd="0" presId="urn:microsoft.com/office/officeart/2005/8/layout/list1"/>
    <dgm:cxn modelId="{28F93815-3747-457D-BD9B-2213FEAEFDE2}" type="presParOf" srcId="{EBCC7C3A-AD1F-4FDA-A52D-69F7B477436C}" destId="{A14B6967-308B-44F6-9058-B41492B5AAE2}" srcOrd="11" destOrd="0" presId="urn:microsoft.com/office/officeart/2005/8/layout/list1"/>
    <dgm:cxn modelId="{1178E900-5076-43A0-BCCC-959EF2C765ED}" type="presParOf" srcId="{EBCC7C3A-AD1F-4FDA-A52D-69F7B477436C}" destId="{1ADF9F80-A1D2-4F7E-89AC-38672C4803F9}" srcOrd="12" destOrd="0" presId="urn:microsoft.com/office/officeart/2005/8/layout/list1"/>
    <dgm:cxn modelId="{E4E45320-737B-4C3E-B5BE-5BF8CA858B5C}" type="presParOf" srcId="{1ADF9F80-A1D2-4F7E-89AC-38672C4803F9}" destId="{10EF86A5-2AAC-4FEF-B485-135E8BD7275E}" srcOrd="0" destOrd="0" presId="urn:microsoft.com/office/officeart/2005/8/layout/list1"/>
    <dgm:cxn modelId="{1EE2587F-F0C1-4205-BD70-330D94FB449E}" type="presParOf" srcId="{1ADF9F80-A1D2-4F7E-89AC-38672C4803F9}" destId="{F8D91C8F-2335-4E78-85F0-562E66C2F848}" srcOrd="1" destOrd="0" presId="urn:microsoft.com/office/officeart/2005/8/layout/list1"/>
    <dgm:cxn modelId="{5EE6015B-F3A4-459E-A288-44CC146247A4}" type="presParOf" srcId="{EBCC7C3A-AD1F-4FDA-A52D-69F7B477436C}" destId="{A38200A3-F82C-4888-B3EE-C6D6931FA466}" srcOrd="13" destOrd="0" presId="urn:microsoft.com/office/officeart/2005/8/layout/list1"/>
    <dgm:cxn modelId="{F3461DFB-5FE0-480C-959B-0A0A7C8A5E42}" type="presParOf" srcId="{EBCC7C3A-AD1F-4FDA-A52D-69F7B477436C}" destId="{8995FCCB-2BCD-4139-BB7B-C0E513B93665}" srcOrd="14" destOrd="0" presId="urn:microsoft.com/office/officeart/2005/8/layout/list1"/>
    <dgm:cxn modelId="{D840E237-4C02-45EA-9023-40EC4B58B71D}" type="presParOf" srcId="{EBCC7C3A-AD1F-4FDA-A52D-69F7B477436C}" destId="{BB0643CF-3D85-4870-B857-E7A3C31B9CB7}" srcOrd="15" destOrd="0" presId="urn:microsoft.com/office/officeart/2005/8/layout/list1"/>
    <dgm:cxn modelId="{584A5AE7-8D53-46F2-A491-0335381C9AE6}" type="presParOf" srcId="{EBCC7C3A-AD1F-4FDA-A52D-69F7B477436C}" destId="{0D195725-E338-4EC3-81B3-50BE6A628708}" srcOrd="16" destOrd="0" presId="urn:microsoft.com/office/officeart/2005/8/layout/list1"/>
    <dgm:cxn modelId="{6772C02F-3701-43D0-8FC2-03CE896A6AC5}" type="presParOf" srcId="{0D195725-E338-4EC3-81B3-50BE6A628708}" destId="{6AB408F1-AFF4-4768-8B94-A134E71F6E5B}" srcOrd="0" destOrd="0" presId="urn:microsoft.com/office/officeart/2005/8/layout/list1"/>
    <dgm:cxn modelId="{8739D3BF-A847-4DF5-A7C3-0981EC7CFF53}" type="presParOf" srcId="{0D195725-E338-4EC3-81B3-50BE6A628708}" destId="{76B5330F-8071-47A1-8641-0F16753D6B1D}" srcOrd="1" destOrd="0" presId="urn:microsoft.com/office/officeart/2005/8/layout/list1"/>
    <dgm:cxn modelId="{F91F3526-6FFC-4C0F-B8E8-42EC8234EB76}" type="presParOf" srcId="{EBCC7C3A-AD1F-4FDA-A52D-69F7B477436C}" destId="{5A753546-D6AA-4F18-A3DB-DB1241FED89F}" srcOrd="17" destOrd="0" presId="urn:microsoft.com/office/officeart/2005/8/layout/list1"/>
    <dgm:cxn modelId="{8BEE092E-822B-4BE1-92B8-A4DB658AEF2B}" type="presParOf" srcId="{EBCC7C3A-AD1F-4FDA-A52D-69F7B477436C}" destId="{484146CE-673E-4BD8-A2E7-9FD917647D9C}" srcOrd="18" destOrd="0" presId="urn:microsoft.com/office/officeart/2005/8/layout/list1"/>
  </dgm:cxnLst>
  <dgm:bg>
    <a:solidFill>
      <a:srgbClr val="00B0F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DC7FAF-4B20-4B36-A8E0-2099096EB92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BCBAD881-5390-40F3-9704-9BD17157F8C0}">
      <dgm:prSet phldrT="[Testo]" custT="1"/>
      <dgm:spPr>
        <a:solidFill>
          <a:srgbClr val="0070C0"/>
        </a:solidFill>
      </dgm:spPr>
      <dgm:t>
        <a:bodyPr/>
        <a:lstStyle/>
        <a:p>
          <a:pPr algn="ctr"/>
          <a:r>
            <a:rPr lang="it-IT" sz="2400" dirty="0"/>
            <a:t>Formazione </a:t>
          </a:r>
        </a:p>
      </dgm:t>
    </dgm:pt>
    <dgm:pt modelId="{0B97399C-DA76-42F2-B73E-B33B62654B49}" type="parTrans" cxnId="{AA981B91-C286-4F3A-A716-95FC4FC2BB5B}">
      <dgm:prSet/>
      <dgm:spPr/>
      <dgm:t>
        <a:bodyPr/>
        <a:lstStyle/>
        <a:p>
          <a:endParaRPr lang="it-IT"/>
        </a:p>
      </dgm:t>
    </dgm:pt>
    <dgm:pt modelId="{655E6BFC-C728-4CB4-834C-00BF05E57503}" type="sibTrans" cxnId="{AA981B91-C286-4F3A-A716-95FC4FC2BB5B}">
      <dgm:prSet/>
      <dgm:spPr/>
      <dgm:t>
        <a:bodyPr/>
        <a:lstStyle/>
        <a:p>
          <a:endParaRPr lang="it-IT"/>
        </a:p>
      </dgm:t>
    </dgm:pt>
    <dgm:pt modelId="{260304BF-D275-44C9-93AA-4CD60B042676}">
      <dgm:prSet phldrT="[Testo]" custT="1"/>
      <dgm:spPr>
        <a:solidFill>
          <a:srgbClr val="0070C0"/>
        </a:solidFill>
      </dgm:spPr>
      <dgm:t>
        <a:bodyPr/>
        <a:lstStyle/>
        <a:p>
          <a:pPr algn="ctr"/>
          <a:r>
            <a:rPr lang="it-IT" sz="2400" dirty="0"/>
            <a:t>Sistema Nazionale di Valutazione</a:t>
          </a:r>
        </a:p>
      </dgm:t>
    </dgm:pt>
    <dgm:pt modelId="{B44DAAAE-7D1B-4B17-BBD3-D1DE98BDB564}" type="parTrans" cxnId="{24028A5C-8A06-4ADC-9281-8E77424E7B5A}">
      <dgm:prSet/>
      <dgm:spPr/>
      <dgm:t>
        <a:bodyPr/>
        <a:lstStyle/>
        <a:p>
          <a:endParaRPr lang="it-IT"/>
        </a:p>
      </dgm:t>
    </dgm:pt>
    <dgm:pt modelId="{74CF4F24-7D83-446A-AE65-CB32865BE03F}" type="sibTrans" cxnId="{24028A5C-8A06-4ADC-9281-8E77424E7B5A}">
      <dgm:prSet/>
      <dgm:spPr/>
      <dgm:t>
        <a:bodyPr/>
        <a:lstStyle/>
        <a:p>
          <a:endParaRPr lang="it-IT"/>
        </a:p>
      </dgm:t>
    </dgm:pt>
    <dgm:pt modelId="{F94C987A-EC3B-462B-A354-CC3822C57BE8}">
      <dgm:prSet phldrT="[Testo]" custT="1"/>
      <dgm:spPr>
        <a:solidFill>
          <a:srgbClr val="0070C0"/>
        </a:solidFill>
      </dgm:spPr>
      <dgm:t>
        <a:bodyPr/>
        <a:lstStyle/>
        <a:p>
          <a:pPr algn="ctr"/>
          <a:r>
            <a:rPr lang="it-IT" sz="2400" dirty="0"/>
            <a:t>Raccordo Progettuale Regionale</a:t>
          </a:r>
        </a:p>
      </dgm:t>
    </dgm:pt>
    <dgm:pt modelId="{3E43CE77-F0C2-41C5-B072-CFEF475DFA16}" type="parTrans" cxnId="{43FA6C7C-6A72-42C4-BB56-9C16E7722243}">
      <dgm:prSet/>
      <dgm:spPr/>
      <dgm:t>
        <a:bodyPr/>
        <a:lstStyle/>
        <a:p>
          <a:endParaRPr lang="it-IT"/>
        </a:p>
      </dgm:t>
    </dgm:pt>
    <dgm:pt modelId="{0A7E228D-6150-47C7-9DA8-5994C2DFF751}" type="sibTrans" cxnId="{43FA6C7C-6A72-42C4-BB56-9C16E7722243}">
      <dgm:prSet/>
      <dgm:spPr/>
      <dgm:t>
        <a:bodyPr/>
        <a:lstStyle/>
        <a:p>
          <a:endParaRPr lang="it-IT"/>
        </a:p>
      </dgm:t>
    </dgm:pt>
    <dgm:pt modelId="{EBCC7C3A-AD1F-4FDA-A52D-69F7B477436C}" type="pres">
      <dgm:prSet presAssocID="{98DC7FAF-4B20-4B36-A8E0-2099096EB923}" presName="linear" presStyleCnt="0">
        <dgm:presLayoutVars>
          <dgm:dir/>
          <dgm:animLvl val="lvl"/>
          <dgm:resizeHandles val="exact"/>
        </dgm:presLayoutVars>
      </dgm:prSet>
      <dgm:spPr/>
    </dgm:pt>
    <dgm:pt modelId="{D5078CE3-16D8-449E-AC45-BD54D68FBFEE}" type="pres">
      <dgm:prSet presAssocID="{BCBAD881-5390-40F3-9704-9BD17157F8C0}" presName="parentLin" presStyleCnt="0"/>
      <dgm:spPr/>
    </dgm:pt>
    <dgm:pt modelId="{23070630-369B-4BF2-A74F-0708EF8745C7}" type="pres">
      <dgm:prSet presAssocID="{BCBAD881-5390-40F3-9704-9BD17157F8C0}" presName="parentLeftMargin" presStyleLbl="node1" presStyleIdx="0" presStyleCnt="3"/>
      <dgm:spPr/>
    </dgm:pt>
    <dgm:pt modelId="{57F98338-CDEB-4F00-884E-27A4E045CE09}" type="pres">
      <dgm:prSet presAssocID="{BCBAD881-5390-40F3-9704-9BD17157F8C0}" presName="parentText" presStyleLbl="node1" presStyleIdx="0" presStyleCnt="3">
        <dgm:presLayoutVars>
          <dgm:chMax val="0"/>
          <dgm:bulletEnabled val="1"/>
        </dgm:presLayoutVars>
      </dgm:prSet>
      <dgm:spPr/>
    </dgm:pt>
    <dgm:pt modelId="{90749989-D52A-4B17-87C5-07885A57EBF3}" type="pres">
      <dgm:prSet presAssocID="{BCBAD881-5390-40F3-9704-9BD17157F8C0}" presName="negativeSpace" presStyleCnt="0"/>
      <dgm:spPr/>
    </dgm:pt>
    <dgm:pt modelId="{EF2FA73C-2032-411D-ABC8-2DC4A4F77AC4}" type="pres">
      <dgm:prSet presAssocID="{BCBAD881-5390-40F3-9704-9BD17157F8C0}" presName="childText" presStyleLbl="conFgAcc1" presStyleIdx="0" presStyleCnt="3">
        <dgm:presLayoutVars>
          <dgm:bulletEnabled val="1"/>
        </dgm:presLayoutVars>
      </dgm:prSet>
      <dgm:spPr/>
    </dgm:pt>
    <dgm:pt modelId="{49FA7EDA-45C6-4E7D-B9F2-EDCE82F4B39B}" type="pres">
      <dgm:prSet presAssocID="{655E6BFC-C728-4CB4-834C-00BF05E57503}" presName="spaceBetweenRectangles" presStyleCnt="0"/>
      <dgm:spPr/>
    </dgm:pt>
    <dgm:pt modelId="{4687A0BC-DF6F-4377-92EE-5FCC914582CE}" type="pres">
      <dgm:prSet presAssocID="{260304BF-D275-44C9-93AA-4CD60B042676}" presName="parentLin" presStyleCnt="0"/>
      <dgm:spPr/>
    </dgm:pt>
    <dgm:pt modelId="{2591E351-4392-4C81-A283-66DB9EBC4F6E}" type="pres">
      <dgm:prSet presAssocID="{260304BF-D275-44C9-93AA-4CD60B042676}" presName="parentLeftMargin" presStyleLbl="node1" presStyleIdx="0" presStyleCnt="3"/>
      <dgm:spPr/>
    </dgm:pt>
    <dgm:pt modelId="{A03736FF-2E9F-4861-86B6-F06C8835DD8A}" type="pres">
      <dgm:prSet presAssocID="{260304BF-D275-44C9-93AA-4CD60B042676}" presName="parentText" presStyleLbl="node1" presStyleIdx="1" presStyleCnt="3">
        <dgm:presLayoutVars>
          <dgm:chMax val="0"/>
          <dgm:bulletEnabled val="1"/>
        </dgm:presLayoutVars>
      </dgm:prSet>
      <dgm:spPr/>
    </dgm:pt>
    <dgm:pt modelId="{937B4394-9916-4DCF-B57D-78806FBDA787}" type="pres">
      <dgm:prSet presAssocID="{260304BF-D275-44C9-93AA-4CD60B042676}" presName="negativeSpace" presStyleCnt="0"/>
      <dgm:spPr/>
    </dgm:pt>
    <dgm:pt modelId="{0BE73AA9-006F-4FE5-A882-04E1B37C63AE}" type="pres">
      <dgm:prSet presAssocID="{260304BF-D275-44C9-93AA-4CD60B042676}" presName="childText" presStyleLbl="conFgAcc1" presStyleIdx="1" presStyleCnt="3">
        <dgm:presLayoutVars>
          <dgm:bulletEnabled val="1"/>
        </dgm:presLayoutVars>
      </dgm:prSet>
      <dgm:spPr/>
    </dgm:pt>
    <dgm:pt modelId="{DED12518-164E-405F-97B9-DA44F7AFE6DA}" type="pres">
      <dgm:prSet presAssocID="{74CF4F24-7D83-446A-AE65-CB32865BE03F}" presName="spaceBetweenRectangles" presStyleCnt="0"/>
      <dgm:spPr/>
    </dgm:pt>
    <dgm:pt modelId="{01C0861A-ABB6-4AD6-A4E7-B25E58ED2D11}" type="pres">
      <dgm:prSet presAssocID="{F94C987A-EC3B-462B-A354-CC3822C57BE8}" presName="parentLin" presStyleCnt="0"/>
      <dgm:spPr/>
    </dgm:pt>
    <dgm:pt modelId="{15C9F987-ADF0-46F9-9990-E661DC0F2EF5}" type="pres">
      <dgm:prSet presAssocID="{F94C987A-EC3B-462B-A354-CC3822C57BE8}" presName="parentLeftMargin" presStyleLbl="node1" presStyleIdx="1" presStyleCnt="3"/>
      <dgm:spPr/>
    </dgm:pt>
    <dgm:pt modelId="{506AA424-E447-4E04-8077-1C7D62545C70}" type="pres">
      <dgm:prSet presAssocID="{F94C987A-EC3B-462B-A354-CC3822C57BE8}" presName="parentText" presStyleLbl="node1" presStyleIdx="2" presStyleCnt="3">
        <dgm:presLayoutVars>
          <dgm:chMax val="0"/>
          <dgm:bulletEnabled val="1"/>
        </dgm:presLayoutVars>
      </dgm:prSet>
      <dgm:spPr/>
    </dgm:pt>
    <dgm:pt modelId="{B793C60A-4B5F-41AF-934D-B3EB8D43D094}" type="pres">
      <dgm:prSet presAssocID="{F94C987A-EC3B-462B-A354-CC3822C57BE8}" presName="negativeSpace" presStyleCnt="0"/>
      <dgm:spPr/>
    </dgm:pt>
    <dgm:pt modelId="{2783CF45-EDE8-4E44-ADA1-1D91EF8BF014}" type="pres">
      <dgm:prSet presAssocID="{F94C987A-EC3B-462B-A354-CC3822C57BE8}" presName="childText" presStyleLbl="conFgAcc1" presStyleIdx="2" presStyleCnt="3">
        <dgm:presLayoutVars>
          <dgm:bulletEnabled val="1"/>
        </dgm:presLayoutVars>
      </dgm:prSet>
      <dgm:spPr/>
    </dgm:pt>
  </dgm:ptLst>
  <dgm:cxnLst>
    <dgm:cxn modelId="{24028A5C-8A06-4ADC-9281-8E77424E7B5A}" srcId="{98DC7FAF-4B20-4B36-A8E0-2099096EB923}" destId="{260304BF-D275-44C9-93AA-4CD60B042676}" srcOrd="1" destOrd="0" parTransId="{B44DAAAE-7D1B-4B17-BBD3-D1DE98BDB564}" sibTransId="{74CF4F24-7D83-446A-AE65-CB32865BE03F}"/>
    <dgm:cxn modelId="{43FA6C7C-6A72-42C4-BB56-9C16E7722243}" srcId="{98DC7FAF-4B20-4B36-A8E0-2099096EB923}" destId="{F94C987A-EC3B-462B-A354-CC3822C57BE8}" srcOrd="2" destOrd="0" parTransId="{3E43CE77-F0C2-41C5-B072-CFEF475DFA16}" sibTransId="{0A7E228D-6150-47C7-9DA8-5994C2DFF751}"/>
    <dgm:cxn modelId="{CBA25980-C784-4206-BBCB-C3919CEF95BC}" type="presOf" srcId="{260304BF-D275-44C9-93AA-4CD60B042676}" destId="{A03736FF-2E9F-4861-86B6-F06C8835DD8A}" srcOrd="1" destOrd="0" presId="urn:microsoft.com/office/officeart/2005/8/layout/list1"/>
    <dgm:cxn modelId="{AA981B91-C286-4F3A-A716-95FC4FC2BB5B}" srcId="{98DC7FAF-4B20-4B36-A8E0-2099096EB923}" destId="{BCBAD881-5390-40F3-9704-9BD17157F8C0}" srcOrd="0" destOrd="0" parTransId="{0B97399C-DA76-42F2-B73E-B33B62654B49}" sibTransId="{655E6BFC-C728-4CB4-834C-00BF05E57503}"/>
    <dgm:cxn modelId="{A8820D94-0BCB-445F-9C07-8498F9873A95}" type="presOf" srcId="{BCBAD881-5390-40F3-9704-9BD17157F8C0}" destId="{57F98338-CDEB-4F00-884E-27A4E045CE09}" srcOrd="1" destOrd="0" presId="urn:microsoft.com/office/officeart/2005/8/layout/list1"/>
    <dgm:cxn modelId="{774D8597-9369-4758-872B-381EDEE046EB}" type="presOf" srcId="{98DC7FAF-4B20-4B36-A8E0-2099096EB923}" destId="{EBCC7C3A-AD1F-4FDA-A52D-69F7B477436C}" srcOrd="0" destOrd="0" presId="urn:microsoft.com/office/officeart/2005/8/layout/list1"/>
    <dgm:cxn modelId="{845700AF-A760-40E9-8D36-0849EBD433B6}" type="presOf" srcId="{BCBAD881-5390-40F3-9704-9BD17157F8C0}" destId="{23070630-369B-4BF2-A74F-0708EF8745C7}" srcOrd="0" destOrd="0" presId="urn:microsoft.com/office/officeart/2005/8/layout/list1"/>
    <dgm:cxn modelId="{C6BB8EE5-AFB2-4FA7-985D-0B36C17A4778}" type="presOf" srcId="{260304BF-D275-44C9-93AA-4CD60B042676}" destId="{2591E351-4392-4C81-A283-66DB9EBC4F6E}" srcOrd="0" destOrd="0" presId="urn:microsoft.com/office/officeart/2005/8/layout/list1"/>
    <dgm:cxn modelId="{90EFBBFE-E593-4153-B52D-C44E048AABA6}" type="presOf" srcId="{F94C987A-EC3B-462B-A354-CC3822C57BE8}" destId="{15C9F987-ADF0-46F9-9990-E661DC0F2EF5}" srcOrd="0" destOrd="0" presId="urn:microsoft.com/office/officeart/2005/8/layout/list1"/>
    <dgm:cxn modelId="{280CD8FF-FFDB-4E7E-8FAA-5607B6944877}" type="presOf" srcId="{F94C987A-EC3B-462B-A354-CC3822C57BE8}" destId="{506AA424-E447-4E04-8077-1C7D62545C70}" srcOrd="1" destOrd="0" presId="urn:microsoft.com/office/officeart/2005/8/layout/list1"/>
    <dgm:cxn modelId="{794E74C4-ECF1-4863-956F-9986FB0010F0}" type="presParOf" srcId="{EBCC7C3A-AD1F-4FDA-A52D-69F7B477436C}" destId="{D5078CE3-16D8-449E-AC45-BD54D68FBFEE}" srcOrd="0" destOrd="0" presId="urn:microsoft.com/office/officeart/2005/8/layout/list1"/>
    <dgm:cxn modelId="{887A3CC8-3E90-47DF-B4AD-0307353257D8}" type="presParOf" srcId="{D5078CE3-16D8-449E-AC45-BD54D68FBFEE}" destId="{23070630-369B-4BF2-A74F-0708EF8745C7}" srcOrd="0" destOrd="0" presId="urn:microsoft.com/office/officeart/2005/8/layout/list1"/>
    <dgm:cxn modelId="{2C0E3534-087E-4499-BA29-A2EF4526253C}" type="presParOf" srcId="{D5078CE3-16D8-449E-AC45-BD54D68FBFEE}" destId="{57F98338-CDEB-4F00-884E-27A4E045CE09}" srcOrd="1" destOrd="0" presId="urn:microsoft.com/office/officeart/2005/8/layout/list1"/>
    <dgm:cxn modelId="{02307A60-04DB-44EA-BACB-7DC7ADD3D993}" type="presParOf" srcId="{EBCC7C3A-AD1F-4FDA-A52D-69F7B477436C}" destId="{90749989-D52A-4B17-87C5-07885A57EBF3}" srcOrd="1" destOrd="0" presId="urn:microsoft.com/office/officeart/2005/8/layout/list1"/>
    <dgm:cxn modelId="{1BDFBE02-3C07-4889-AB74-8366DFB4AFE5}" type="presParOf" srcId="{EBCC7C3A-AD1F-4FDA-A52D-69F7B477436C}" destId="{EF2FA73C-2032-411D-ABC8-2DC4A4F77AC4}" srcOrd="2" destOrd="0" presId="urn:microsoft.com/office/officeart/2005/8/layout/list1"/>
    <dgm:cxn modelId="{DAAF9CDA-F5D4-4B84-8024-20D0630ACBB7}" type="presParOf" srcId="{EBCC7C3A-AD1F-4FDA-A52D-69F7B477436C}" destId="{49FA7EDA-45C6-4E7D-B9F2-EDCE82F4B39B}" srcOrd="3" destOrd="0" presId="urn:microsoft.com/office/officeart/2005/8/layout/list1"/>
    <dgm:cxn modelId="{A74F2850-B393-4C07-AF58-D45B285AB6B1}" type="presParOf" srcId="{EBCC7C3A-AD1F-4FDA-A52D-69F7B477436C}" destId="{4687A0BC-DF6F-4377-92EE-5FCC914582CE}" srcOrd="4" destOrd="0" presId="urn:microsoft.com/office/officeart/2005/8/layout/list1"/>
    <dgm:cxn modelId="{ECC6C164-6A82-4AAD-B84E-1D3D5DF23902}" type="presParOf" srcId="{4687A0BC-DF6F-4377-92EE-5FCC914582CE}" destId="{2591E351-4392-4C81-A283-66DB9EBC4F6E}" srcOrd="0" destOrd="0" presId="urn:microsoft.com/office/officeart/2005/8/layout/list1"/>
    <dgm:cxn modelId="{76D2316A-19E5-41D2-B7E5-D399D9E861A2}" type="presParOf" srcId="{4687A0BC-DF6F-4377-92EE-5FCC914582CE}" destId="{A03736FF-2E9F-4861-86B6-F06C8835DD8A}" srcOrd="1" destOrd="0" presId="urn:microsoft.com/office/officeart/2005/8/layout/list1"/>
    <dgm:cxn modelId="{3C16C764-20B2-4657-A6BE-D1FC3088FD45}" type="presParOf" srcId="{EBCC7C3A-AD1F-4FDA-A52D-69F7B477436C}" destId="{937B4394-9916-4DCF-B57D-78806FBDA787}" srcOrd="5" destOrd="0" presId="urn:microsoft.com/office/officeart/2005/8/layout/list1"/>
    <dgm:cxn modelId="{391296FB-C3D5-4D90-8C07-2352FD36F3FD}" type="presParOf" srcId="{EBCC7C3A-AD1F-4FDA-A52D-69F7B477436C}" destId="{0BE73AA9-006F-4FE5-A882-04E1B37C63AE}" srcOrd="6" destOrd="0" presId="urn:microsoft.com/office/officeart/2005/8/layout/list1"/>
    <dgm:cxn modelId="{ECADAFD7-EBCA-4DD1-8D1E-1434B6C82B03}" type="presParOf" srcId="{EBCC7C3A-AD1F-4FDA-A52D-69F7B477436C}" destId="{DED12518-164E-405F-97B9-DA44F7AFE6DA}" srcOrd="7" destOrd="0" presId="urn:microsoft.com/office/officeart/2005/8/layout/list1"/>
    <dgm:cxn modelId="{07C6EC51-59DE-4FAF-AA37-5197D5A5528E}" type="presParOf" srcId="{EBCC7C3A-AD1F-4FDA-A52D-69F7B477436C}" destId="{01C0861A-ABB6-4AD6-A4E7-B25E58ED2D11}" srcOrd="8" destOrd="0" presId="urn:microsoft.com/office/officeart/2005/8/layout/list1"/>
    <dgm:cxn modelId="{01DCF78A-1227-4DB0-AD78-C802252B7164}" type="presParOf" srcId="{01C0861A-ABB6-4AD6-A4E7-B25E58ED2D11}" destId="{15C9F987-ADF0-46F9-9990-E661DC0F2EF5}" srcOrd="0" destOrd="0" presId="urn:microsoft.com/office/officeart/2005/8/layout/list1"/>
    <dgm:cxn modelId="{EC3A9241-1197-40B4-B072-9E321E0B0018}" type="presParOf" srcId="{01C0861A-ABB6-4AD6-A4E7-B25E58ED2D11}" destId="{506AA424-E447-4E04-8077-1C7D62545C70}" srcOrd="1" destOrd="0" presId="urn:microsoft.com/office/officeart/2005/8/layout/list1"/>
    <dgm:cxn modelId="{4B4BBA63-788A-47DD-BD24-8038E7452CD7}" type="presParOf" srcId="{EBCC7C3A-AD1F-4FDA-A52D-69F7B477436C}" destId="{B793C60A-4B5F-41AF-934D-B3EB8D43D094}" srcOrd="9" destOrd="0" presId="urn:microsoft.com/office/officeart/2005/8/layout/list1"/>
    <dgm:cxn modelId="{9CAFA955-6E4A-479C-97E0-C2A266381117}" type="presParOf" srcId="{EBCC7C3A-AD1F-4FDA-A52D-69F7B477436C}" destId="{2783CF45-EDE8-4E44-ADA1-1D91EF8BF014}" srcOrd="10" destOrd="0" presId="urn:microsoft.com/office/officeart/2005/8/layout/list1"/>
  </dgm:cxnLst>
  <dgm:bg>
    <a:solidFill>
      <a:srgbClr val="00B0F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8DC7FAF-4B20-4B36-A8E0-2099096EB92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67023150-3B80-4959-AAC7-D7E347F33EB6}">
      <dgm:prSet phldrT="[Testo]" custT="1"/>
      <dgm:spPr>
        <a:solidFill>
          <a:srgbClr val="0070C0"/>
        </a:solidFill>
      </dgm:spPr>
      <dgm:t>
        <a:bodyPr/>
        <a:lstStyle/>
        <a:p>
          <a:pPr algn="ctr"/>
          <a:r>
            <a:rPr lang="it-IT" sz="1800" dirty="0"/>
            <a:t>Innovazione didattica, nuove metodologie e ricerca didattica </a:t>
          </a:r>
        </a:p>
      </dgm:t>
    </dgm:pt>
    <dgm:pt modelId="{5377FD9B-6053-4DE9-9CD7-47EA4D2CC8D7}" type="parTrans" cxnId="{FDB19164-D502-4FD1-8537-15113F960069}">
      <dgm:prSet/>
      <dgm:spPr/>
      <dgm:t>
        <a:bodyPr/>
        <a:lstStyle/>
        <a:p>
          <a:endParaRPr lang="it-IT"/>
        </a:p>
      </dgm:t>
    </dgm:pt>
    <dgm:pt modelId="{BB049EFB-A286-4B38-8DCF-12914D0D10A7}" type="sibTrans" cxnId="{FDB19164-D502-4FD1-8537-15113F960069}">
      <dgm:prSet/>
      <dgm:spPr/>
      <dgm:t>
        <a:bodyPr/>
        <a:lstStyle/>
        <a:p>
          <a:endParaRPr lang="it-IT"/>
        </a:p>
      </dgm:t>
    </dgm:pt>
    <dgm:pt modelId="{A067D20D-CD31-4C51-8347-C9865763F05E}">
      <dgm:prSet phldrT="[Testo]" custT="1"/>
      <dgm:spPr>
        <a:solidFill>
          <a:srgbClr val="0070C0"/>
        </a:solidFill>
      </dgm:spPr>
      <dgm:t>
        <a:bodyPr/>
        <a:lstStyle/>
        <a:p>
          <a:pPr algn="ctr"/>
          <a:r>
            <a:rPr lang="it-IT" sz="1800" dirty="0"/>
            <a:t>Dispersione - Orientamento - PCTO</a:t>
          </a:r>
        </a:p>
      </dgm:t>
    </dgm:pt>
    <dgm:pt modelId="{86101E4D-530B-4880-9C01-9BD58787B4CC}" type="parTrans" cxnId="{40C74AA5-B067-49B8-B865-08525E1F6D77}">
      <dgm:prSet/>
      <dgm:spPr/>
      <dgm:t>
        <a:bodyPr/>
        <a:lstStyle/>
        <a:p>
          <a:endParaRPr lang="it-IT"/>
        </a:p>
      </dgm:t>
    </dgm:pt>
    <dgm:pt modelId="{EC228B1E-1BE8-42D8-8E76-35F658E3C825}" type="sibTrans" cxnId="{40C74AA5-B067-49B8-B865-08525E1F6D77}">
      <dgm:prSet/>
      <dgm:spPr/>
      <dgm:t>
        <a:bodyPr/>
        <a:lstStyle/>
        <a:p>
          <a:endParaRPr lang="it-IT"/>
        </a:p>
      </dgm:t>
    </dgm:pt>
    <dgm:pt modelId="{1E33B34C-AEA9-4AB4-BB3A-64216D4FBA6C}">
      <dgm:prSet phldrT="[Testo]" custT="1"/>
      <dgm:spPr>
        <a:solidFill>
          <a:srgbClr val="0070C0"/>
        </a:solidFill>
      </dgm:spPr>
      <dgm:t>
        <a:bodyPr/>
        <a:lstStyle/>
        <a:p>
          <a:pPr algn="ctr"/>
          <a:r>
            <a:rPr lang="it-IT" sz="1800" dirty="0"/>
            <a:t>Autonomia  scolastica e pianificazione dell’offerta formativa</a:t>
          </a:r>
        </a:p>
      </dgm:t>
    </dgm:pt>
    <dgm:pt modelId="{1B5156B6-B15D-4FE3-ACAE-646B223649C3}" type="parTrans" cxnId="{384FF283-4121-4627-8A14-966E2F68C45A}">
      <dgm:prSet/>
      <dgm:spPr/>
      <dgm:t>
        <a:bodyPr/>
        <a:lstStyle/>
        <a:p>
          <a:endParaRPr lang="it-IT"/>
        </a:p>
      </dgm:t>
    </dgm:pt>
    <dgm:pt modelId="{8332B3DA-FC3E-4A61-ACC1-88A6D39C12BD}" type="sibTrans" cxnId="{384FF283-4121-4627-8A14-966E2F68C45A}">
      <dgm:prSet/>
      <dgm:spPr/>
      <dgm:t>
        <a:bodyPr/>
        <a:lstStyle/>
        <a:p>
          <a:endParaRPr lang="it-IT"/>
        </a:p>
      </dgm:t>
    </dgm:pt>
    <dgm:pt modelId="{2D3DF1A4-32AA-43D7-A000-55B3CC5EAF5B}">
      <dgm:prSet phldrT="[Testo]" custT="1"/>
      <dgm:spPr>
        <a:solidFill>
          <a:srgbClr val="0070C0"/>
        </a:solidFill>
      </dgm:spPr>
      <dgm:t>
        <a:bodyPr/>
        <a:lstStyle/>
        <a:p>
          <a:pPr algn="ctr"/>
          <a:r>
            <a:rPr lang="it-IT" sz="1800" dirty="0"/>
            <a:t>Valorizzazione delle eccellenze</a:t>
          </a:r>
        </a:p>
      </dgm:t>
    </dgm:pt>
    <dgm:pt modelId="{74267B83-33BF-45A6-A2DF-1D293032C2A7}" type="parTrans" cxnId="{E5A904B9-3C13-4C0C-ACC4-43E9330B0FFB}">
      <dgm:prSet/>
      <dgm:spPr/>
      <dgm:t>
        <a:bodyPr/>
        <a:lstStyle/>
        <a:p>
          <a:endParaRPr lang="it-IT"/>
        </a:p>
      </dgm:t>
    </dgm:pt>
    <dgm:pt modelId="{DE5E3E64-DBA8-4BD0-8BB0-04650DF94DCE}" type="sibTrans" cxnId="{E5A904B9-3C13-4C0C-ACC4-43E9330B0FFB}">
      <dgm:prSet/>
      <dgm:spPr/>
      <dgm:t>
        <a:bodyPr/>
        <a:lstStyle/>
        <a:p>
          <a:endParaRPr lang="it-IT"/>
        </a:p>
      </dgm:t>
    </dgm:pt>
    <dgm:pt modelId="{C1B7DC02-891C-4DD2-BA86-7C82A49F19F7}">
      <dgm:prSet phldrT="[Testo]"/>
      <dgm:spPr>
        <a:solidFill>
          <a:srgbClr val="0070C0"/>
        </a:solidFill>
      </dgm:spPr>
      <dgm:t>
        <a:bodyPr/>
        <a:lstStyle/>
        <a:p>
          <a:pPr algn="ctr"/>
          <a:r>
            <a:rPr lang="it-IT" b="1" dirty="0"/>
            <a:t>Piano Nazionale Ripresa e Resilienza - </a:t>
          </a:r>
          <a:r>
            <a:rPr lang="it-IT" dirty="0"/>
            <a:t>Piano Nazionale Scuola Digitale</a:t>
          </a:r>
          <a:r>
            <a:rPr lang="it-IT" b="1" dirty="0"/>
            <a:t> </a:t>
          </a:r>
        </a:p>
      </dgm:t>
    </dgm:pt>
    <dgm:pt modelId="{FA0BB777-0410-4551-9263-3469490E740D}" type="parTrans" cxnId="{FBF251D0-22DB-4B80-BED1-0571E04C18E2}">
      <dgm:prSet/>
      <dgm:spPr/>
      <dgm:t>
        <a:bodyPr/>
        <a:lstStyle/>
        <a:p>
          <a:endParaRPr lang="it-IT"/>
        </a:p>
      </dgm:t>
    </dgm:pt>
    <dgm:pt modelId="{71BDBB98-10D1-419A-9D02-6EC0EF2CBBB9}" type="sibTrans" cxnId="{FBF251D0-22DB-4B80-BED1-0571E04C18E2}">
      <dgm:prSet/>
      <dgm:spPr/>
      <dgm:t>
        <a:bodyPr/>
        <a:lstStyle/>
        <a:p>
          <a:endParaRPr lang="it-IT"/>
        </a:p>
      </dgm:t>
    </dgm:pt>
    <dgm:pt modelId="{EBCC7C3A-AD1F-4FDA-A52D-69F7B477436C}" type="pres">
      <dgm:prSet presAssocID="{98DC7FAF-4B20-4B36-A8E0-2099096EB923}" presName="linear" presStyleCnt="0">
        <dgm:presLayoutVars>
          <dgm:dir/>
          <dgm:animLvl val="lvl"/>
          <dgm:resizeHandles val="exact"/>
        </dgm:presLayoutVars>
      </dgm:prSet>
      <dgm:spPr/>
    </dgm:pt>
    <dgm:pt modelId="{C60623FE-3EAB-4C3E-AB5F-FB48A80031AB}" type="pres">
      <dgm:prSet presAssocID="{67023150-3B80-4959-AAC7-D7E347F33EB6}" presName="parentLin" presStyleCnt="0"/>
      <dgm:spPr/>
    </dgm:pt>
    <dgm:pt modelId="{8D255C1F-3535-4CF4-B7C3-E1F35FF81E1A}" type="pres">
      <dgm:prSet presAssocID="{67023150-3B80-4959-AAC7-D7E347F33EB6}" presName="parentLeftMargin" presStyleLbl="node1" presStyleIdx="0" presStyleCnt="5"/>
      <dgm:spPr/>
    </dgm:pt>
    <dgm:pt modelId="{40A9F923-7128-4379-B9E4-898E8FE66F32}" type="pres">
      <dgm:prSet presAssocID="{67023150-3B80-4959-AAC7-D7E347F33EB6}" presName="parentText" presStyleLbl="node1" presStyleIdx="0" presStyleCnt="5" custLinFactNeighborX="0" custLinFactNeighborY="12420">
        <dgm:presLayoutVars>
          <dgm:chMax val="0"/>
          <dgm:bulletEnabled val="1"/>
        </dgm:presLayoutVars>
      </dgm:prSet>
      <dgm:spPr/>
    </dgm:pt>
    <dgm:pt modelId="{2924519F-FCB6-4AD1-BE2A-1171C07D7542}" type="pres">
      <dgm:prSet presAssocID="{67023150-3B80-4959-AAC7-D7E347F33EB6}" presName="negativeSpace" presStyleCnt="0"/>
      <dgm:spPr/>
    </dgm:pt>
    <dgm:pt modelId="{EAF600CB-213F-4C11-AC73-F41394B9B372}" type="pres">
      <dgm:prSet presAssocID="{67023150-3B80-4959-AAC7-D7E347F33EB6}" presName="childText" presStyleLbl="conFgAcc1" presStyleIdx="0" presStyleCnt="5">
        <dgm:presLayoutVars>
          <dgm:bulletEnabled val="1"/>
        </dgm:presLayoutVars>
      </dgm:prSet>
      <dgm:spPr/>
    </dgm:pt>
    <dgm:pt modelId="{7D4BB35C-DEEA-4F33-88C6-3F87F32AB5BE}" type="pres">
      <dgm:prSet presAssocID="{BB049EFB-A286-4B38-8DCF-12914D0D10A7}" presName="spaceBetweenRectangles" presStyleCnt="0"/>
      <dgm:spPr/>
    </dgm:pt>
    <dgm:pt modelId="{EC17E9EA-08C7-4681-A1F5-3489A3C978A0}" type="pres">
      <dgm:prSet presAssocID="{A067D20D-CD31-4C51-8347-C9865763F05E}" presName="parentLin" presStyleCnt="0"/>
      <dgm:spPr/>
    </dgm:pt>
    <dgm:pt modelId="{E3A8FAA6-0F64-4FC4-A090-BBAF10445ADE}" type="pres">
      <dgm:prSet presAssocID="{A067D20D-CD31-4C51-8347-C9865763F05E}" presName="parentLeftMargin" presStyleLbl="node1" presStyleIdx="0" presStyleCnt="5"/>
      <dgm:spPr/>
    </dgm:pt>
    <dgm:pt modelId="{C0614B55-FD93-46A6-A548-D7CA8C6C6DF1}" type="pres">
      <dgm:prSet presAssocID="{A067D20D-CD31-4C51-8347-C9865763F05E}" presName="parentText" presStyleLbl="node1" presStyleIdx="1" presStyleCnt="5">
        <dgm:presLayoutVars>
          <dgm:chMax val="0"/>
          <dgm:bulletEnabled val="1"/>
        </dgm:presLayoutVars>
      </dgm:prSet>
      <dgm:spPr/>
    </dgm:pt>
    <dgm:pt modelId="{4E2930E8-9223-4F6F-9139-2FD38D5BEB95}" type="pres">
      <dgm:prSet presAssocID="{A067D20D-CD31-4C51-8347-C9865763F05E}" presName="negativeSpace" presStyleCnt="0"/>
      <dgm:spPr/>
    </dgm:pt>
    <dgm:pt modelId="{C9C4A063-57D8-4F4F-97DA-2DF206537E39}" type="pres">
      <dgm:prSet presAssocID="{A067D20D-CD31-4C51-8347-C9865763F05E}" presName="childText" presStyleLbl="conFgAcc1" presStyleIdx="1" presStyleCnt="5">
        <dgm:presLayoutVars>
          <dgm:bulletEnabled val="1"/>
        </dgm:presLayoutVars>
      </dgm:prSet>
      <dgm:spPr/>
    </dgm:pt>
    <dgm:pt modelId="{3C8C19DD-5C86-415F-AF58-D5E60B73E67B}" type="pres">
      <dgm:prSet presAssocID="{EC228B1E-1BE8-42D8-8E76-35F658E3C825}" presName="spaceBetweenRectangles" presStyleCnt="0"/>
      <dgm:spPr/>
    </dgm:pt>
    <dgm:pt modelId="{A1B1AE52-84D6-4A32-A3F3-0714B1F9A787}" type="pres">
      <dgm:prSet presAssocID="{1E33B34C-AEA9-4AB4-BB3A-64216D4FBA6C}" presName="parentLin" presStyleCnt="0"/>
      <dgm:spPr/>
    </dgm:pt>
    <dgm:pt modelId="{9C460199-F788-42AC-81B1-7EBA7F6FE4E7}" type="pres">
      <dgm:prSet presAssocID="{1E33B34C-AEA9-4AB4-BB3A-64216D4FBA6C}" presName="parentLeftMargin" presStyleLbl="node1" presStyleIdx="1" presStyleCnt="5"/>
      <dgm:spPr/>
    </dgm:pt>
    <dgm:pt modelId="{2BD2E1C3-C826-4C84-B104-7861DA7ED603}" type="pres">
      <dgm:prSet presAssocID="{1E33B34C-AEA9-4AB4-BB3A-64216D4FBA6C}" presName="parentText" presStyleLbl="node1" presStyleIdx="2" presStyleCnt="5">
        <dgm:presLayoutVars>
          <dgm:chMax val="0"/>
          <dgm:bulletEnabled val="1"/>
        </dgm:presLayoutVars>
      </dgm:prSet>
      <dgm:spPr/>
    </dgm:pt>
    <dgm:pt modelId="{FDA485B0-3C09-4AEB-9390-2A5D975BB616}" type="pres">
      <dgm:prSet presAssocID="{1E33B34C-AEA9-4AB4-BB3A-64216D4FBA6C}" presName="negativeSpace" presStyleCnt="0"/>
      <dgm:spPr/>
    </dgm:pt>
    <dgm:pt modelId="{C48E58B6-3F9E-4528-B450-71F6F85111D2}" type="pres">
      <dgm:prSet presAssocID="{1E33B34C-AEA9-4AB4-BB3A-64216D4FBA6C}" presName="childText" presStyleLbl="conFgAcc1" presStyleIdx="2" presStyleCnt="5">
        <dgm:presLayoutVars>
          <dgm:bulletEnabled val="1"/>
        </dgm:presLayoutVars>
      </dgm:prSet>
      <dgm:spPr/>
    </dgm:pt>
    <dgm:pt modelId="{8B6A7BF5-119B-408D-8AC6-3DE7B294EAF2}" type="pres">
      <dgm:prSet presAssocID="{8332B3DA-FC3E-4A61-ACC1-88A6D39C12BD}" presName="spaceBetweenRectangles" presStyleCnt="0"/>
      <dgm:spPr/>
    </dgm:pt>
    <dgm:pt modelId="{1C838074-B1F5-4848-A897-1B18600B9984}" type="pres">
      <dgm:prSet presAssocID="{C1B7DC02-891C-4DD2-BA86-7C82A49F19F7}" presName="parentLin" presStyleCnt="0"/>
      <dgm:spPr/>
    </dgm:pt>
    <dgm:pt modelId="{5C3313D2-6C8B-42E2-8494-B32A70A05BE1}" type="pres">
      <dgm:prSet presAssocID="{C1B7DC02-891C-4DD2-BA86-7C82A49F19F7}" presName="parentLeftMargin" presStyleLbl="node1" presStyleIdx="2" presStyleCnt="5"/>
      <dgm:spPr/>
    </dgm:pt>
    <dgm:pt modelId="{47D5B421-15AC-46ED-94DA-FD3E1873216F}" type="pres">
      <dgm:prSet presAssocID="{C1B7DC02-891C-4DD2-BA86-7C82A49F19F7}" presName="parentText" presStyleLbl="node1" presStyleIdx="3" presStyleCnt="5">
        <dgm:presLayoutVars>
          <dgm:chMax val="0"/>
          <dgm:bulletEnabled val="1"/>
        </dgm:presLayoutVars>
      </dgm:prSet>
      <dgm:spPr/>
    </dgm:pt>
    <dgm:pt modelId="{E19FFB13-6762-4C84-BB8E-94E9E05011B0}" type="pres">
      <dgm:prSet presAssocID="{C1B7DC02-891C-4DD2-BA86-7C82A49F19F7}" presName="negativeSpace" presStyleCnt="0"/>
      <dgm:spPr/>
    </dgm:pt>
    <dgm:pt modelId="{F54F3F4F-5F27-4F40-86F7-F70874D5E784}" type="pres">
      <dgm:prSet presAssocID="{C1B7DC02-891C-4DD2-BA86-7C82A49F19F7}" presName="childText" presStyleLbl="conFgAcc1" presStyleIdx="3" presStyleCnt="5">
        <dgm:presLayoutVars>
          <dgm:bulletEnabled val="1"/>
        </dgm:presLayoutVars>
      </dgm:prSet>
      <dgm:spPr/>
    </dgm:pt>
    <dgm:pt modelId="{E839D82D-D7AD-461B-9C97-3797F78A42E6}" type="pres">
      <dgm:prSet presAssocID="{71BDBB98-10D1-419A-9D02-6EC0EF2CBBB9}" presName="spaceBetweenRectangles" presStyleCnt="0"/>
      <dgm:spPr/>
    </dgm:pt>
    <dgm:pt modelId="{B92A0355-0436-4A47-A744-ADC16119BC1B}" type="pres">
      <dgm:prSet presAssocID="{2D3DF1A4-32AA-43D7-A000-55B3CC5EAF5B}" presName="parentLin" presStyleCnt="0"/>
      <dgm:spPr/>
    </dgm:pt>
    <dgm:pt modelId="{7F84FE6A-87B7-4DAB-AC27-118ACC34AE53}" type="pres">
      <dgm:prSet presAssocID="{2D3DF1A4-32AA-43D7-A000-55B3CC5EAF5B}" presName="parentLeftMargin" presStyleLbl="node1" presStyleIdx="3" presStyleCnt="5"/>
      <dgm:spPr/>
    </dgm:pt>
    <dgm:pt modelId="{52674AE3-2649-402D-A6F6-2AFA51BEC49E}" type="pres">
      <dgm:prSet presAssocID="{2D3DF1A4-32AA-43D7-A000-55B3CC5EAF5B}" presName="parentText" presStyleLbl="node1" presStyleIdx="4" presStyleCnt="5">
        <dgm:presLayoutVars>
          <dgm:chMax val="0"/>
          <dgm:bulletEnabled val="1"/>
        </dgm:presLayoutVars>
      </dgm:prSet>
      <dgm:spPr/>
    </dgm:pt>
    <dgm:pt modelId="{1A0D810B-E3E4-493D-943C-AA48EECC6160}" type="pres">
      <dgm:prSet presAssocID="{2D3DF1A4-32AA-43D7-A000-55B3CC5EAF5B}" presName="negativeSpace" presStyleCnt="0"/>
      <dgm:spPr/>
    </dgm:pt>
    <dgm:pt modelId="{F171D7AC-7B16-40B8-9C1B-F52A38112F65}" type="pres">
      <dgm:prSet presAssocID="{2D3DF1A4-32AA-43D7-A000-55B3CC5EAF5B}" presName="childText" presStyleLbl="conFgAcc1" presStyleIdx="4" presStyleCnt="5">
        <dgm:presLayoutVars>
          <dgm:bulletEnabled val="1"/>
        </dgm:presLayoutVars>
      </dgm:prSet>
      <dgm:spPr/>
    </dgm:pt>
  </dgm:ptLst>
  <dgm:cxnLst>
    <dgm:cxn modelId="{C0FD4513-AAB1-4705-8B69-67AD235BA816}" type="presOf" srcId="{1E33B34C-AEA9-4AB4-BB3A-64216D4FBA6C}" destId="{9C460199-F788-42AC-81B1-7EBA7F6FE4E7}" srcOrd="0" destOrd="0" presId="urn:microsoft.com/office/officeart/2005/8/layout/list1"/>
    <dgm:cxn modelId="{50F8922B-6D34-450F-AF22-FEC42C689B14}" type="presOf" srcId="{C1B7DC02-891C-4DD2-BA86-7C82A49F19F7}" destId="{47D5B421-15AC-46ED-94DA-FD3E1873216F}" srcOrd="1" destOrd="0" presId="urn:microsoft.com/office/officeart/2005/8/layout/list1"/>
    <dgm:cxn modelId="{FDB19164-D502-4FD1-8537-15113F960069}" srcId="{98DC7FAF-4B20-4B36-A8E0-2099096EB923}" destId="{67023150-3B80-4959-AAC7-D7E347F33EB6}" srcOrd="0" destOrd="0" parTransId="{5377FD9B-6053-4DE9-9CD7-47EA4D2CC8D7}" sibTransId="{BB049EFB-A286-4B38-8DCF-12914D0D10A7}"/>
    <dgm:cxn modelId="{A933964D-E8E7-44FC-8264-47FABA32E0F9}" type="presOf" srcId="{67023150-3B80-4959-AAC7-D7E347F33EB6}" destId="{8D255C1F-3535-4CF4-B7C3-E1F35FF81E1A}" srcOrd="0" destOrd="0" presId="urn:microsoft.com/office/officeart/2005/8/layout/list1"/>
    <dgm:cxn modelId="{C440907E-5FB7-44E5-9602-47EED59E0D89}" type="presOf" srcId="{2D3DF1A4-32AA-43D7-A000-55B3CC5EAF5B}" destId="{7F84FE6A-87B7-4DAB-AC27-118ACC34AE53}" srcOrd="0" destOrd="0" presId="urn:microsoft.com/office/officeart/2005/8/layout/list1"/>
    <dgm:cxn modelId="{384FF283-4121-4627-8A14-966E2F68C45A}" srcId="{98DC7FAF-4B20-4B36-A8E0-2099096EB923}" destId="{1E33B34C-AEA9-4AB4-BB3A-64216D4FBA6C}" srcOrd="2" destOrd="0" parTransId="{1B5156B6-B15D-4FE3-ACAE-646B223649C3}" sibTransId="{8332B3DA-FC3E-4A61-ACC1-88A6D39C12BD}"/>
    <dgm:cxn modelId="{258D9096-BE22-44DD-A29B-6B8049059733}" type="presOf" srcId="{A067D20D-CD31-4C51-8347-C9865763F05E}" destId="{E3A8FAA6-0F64-4FC4-A090-BBAF10445ADE}" srcOrd="0" destOrd="0" presId="urn:microsoft.com/office/officeart/2005/8/layout/list1"/>
    <dgm:cxn modelId="{774D8597-9369-4758-872B-381EDEE046EB}" type="presOf" srcId="{98DC7FAF-4B20-4B36-A8E0-2099096EB923}" destId="{EBCC7C3A-AD1F-4FDA-A52D-69F7B477436C}" srcOrd="0" destOrd="0" presId="urn:microsoft.com/office/officeart/2005/8/layout/list1"/>
    <dgm:cxn modelId="{2EFD2D9D-CB8E-4E23-B981-5A34AD03B22B}" type="presOf" srcId="{C1B7DC02-891C-4DD2-BA86-7C82A49F19F7}" destId="{5C3313D2-6C8B-42E2-8494-B32A70A05BE1}" srcOrd="0" destOrd="0" presId="urn:microsoft.com/office/officeart/2005/8/layout/list1"/>
    <dgm:cxn modelId="{40C74AA5-B067-49B8-B865-08525E1F6D77}" srcId="{98DC7FAF-4B20-4B36-A8E0-2099096EB923}" destId="{A067D20D-CD31-4C51-8347-C9865763F05E}" srcOrd="1" destOrd="0" parTransId="{86101E4D-530B-4880-9C01-9BD58787B4CC}" sibTransId="{EC228B1E-1BE8-42D8-8E76-35F658E3C825}"/>
    <dgm:cxn modelId="{E5A904B9-3C13-4C0C-ACC4-43E9330B0FFB}" srcId="{98DC7FAF-4B20-4B36-A8E0-2099096EB923}" destId="{2D3DF1A4-32AA-43D7-A000-55B3CC5EAF5B}" srcOrd="4" destOrd="0" parTransId="{74267B83-33BF-45A6-A2DF-1D293032C2A7}" sibTransId="{DE5E3E64-DBA8-4BD0-8BB0-04650DF94DCE}"/>
    <dgm:cxn modelId="{FBF251D0-22DB-4B80-BED1-0571E04C18E2}" srcId="{98DC7FAF-4B20-4B36-A8E0-2099096EB923}" destId="{C1B7DC02-891C-4DD2-BA86-7C82A49F19F7}" srcOrd="3" destOrd="0" parTransId="{FA0BB777-0410-4551-9263-3469490E740D}" sibTransId="{71BDBB98-10D1-419A-9D02-6EC0EF2CBBB9}"/>
    <dgm:cxn modelId="{6E931ED9-ADBE-439B-8F14-2A32D32DF6B3}" type="presOf" srcId="{67023150-3B80-4959-AAC7-D7E347F33EB6}" destId="{40A9F923-7128-4379-B9E4-898E8FE66F32}" srcOrd="1" destOrd="0" presId="urn:microsoft.com/office/officeart/2005/8/layout/list1"/>
    <dgm:cxn modelId="{2E1066E1-4BCE-43BC-86B5-81EC6A94E1F9}" type="presOf" srcId="{A067D20D-CD31-4C51-8347-C9865763F05E}" destId="{C0614B55-FD93-46A6-A548-D7CA8C6C6DF1}" srcOrd="1" destOrd="0" presId="urn:microsoft.com/office/officeart/2005/8/layout/list1"/>
    <dgm:cxn modelId="{6FC792F9-5A8D-4207-8DDD-BD8831BDC4CB}" type="presOf" srcId="{1E33B34C-AEA9-4AB4-BB3A-64216D4FBA6C}" destId="{2BD2E1C3-C826-4C84-B104-7861DA7ED603}" srcOrd="1" destOrd="0" presId="urn:microsoft.com/office/officeart/2005/8/layout/list1"/>
    <dgm:cxn modelId="{DA4F0CFC-2ABD-4124-9A60-F466741D5973}" type="presOf" srcId="{2D3DF1A4-32AA-43D7-A000-55B3CC5EAF5B}" destId="{52674AE3-2649-402D-A6F6-2AFA51BEC49E}" srcOrd="1" destOrd="0" presId="urn:microsoft.com/office/officeart/2005/8/layout/list1"/>
    <dgm:cxn modelId="{BDA4BE43-DE4B-46B3-8CF3-F6776F3275C5}" type="presParOf" srcId="{EBCC7C3A-AD1F-4FDA-A52D-69F7B477436C}" destId="{C60623FE-3EAB-4C3E-AB5F-FB48A80031AB}" srcOrd="0" destOrd="0" presId="urn:microsoft.com/office/officeart/2005/8/layout/list1"/>
    <dgm:cxn modelId="{CE8516CC-6091-4D16-9046-999A14C30B46}" type="presParOf" srcId="{C60623FE-3EAB-4C3E-AB5F-FB48A80031AB}" destId="{8D255C1F-3535-4CF4-B7C3-E1F35FF81E1A}" srcOrd="0" destOrd="0" presId="urn:microsoft.com/office/officeart/2005/8/layout/list1"/>
    <dgm:cxn modelId="{D8E7CEFE-9C37-47E0-9EFB-716F0938BF2F}" type="presParOf" srcId="{C60623FE-3EAB-4C3E-AB5F-FB48A80031AB}" destId="{40A9F923-7128-4379-B9E4-898E8FE66F32}" srcOrd="1" destOrd="0" presId="urn:microsoft.com/office/officeart/2005/8/layout/list1"/>
    <dgm:cxn modelId="{F47ABFB5-A8EA-46AC-A680-283DCDB1B6EB}" type="presParOf" srcId="{EBCC7C3A-AD1F-4FDA-A52D-69F7B477436C}" destId="{2924519F-FCB6-4AD1-BE2A-1171C07D7542}" srcOrd="1" destOrd="0" presId="urn:microsoft.com/office/officeart/2005/8/layout/list1"/>
    <dgm:cxn modelId="{AA3068D4-3393-4A89-A92D-D6FF5E83FB5D}" type="presParOf" srcId="{EBCC7C3A-AD1F-4FDA-A52D-69F7B477436C}" destId="{EAF600CB-213F-4C11-AC73-F41394B9B372}" srcOrd="2" destOrd="0" presId="urn:microsoft.com/office/officeart/2005/8/layout/list1"/>
    <dgm:cxn modelId="{EA2469E5-3063-41F3-BDC5-D858F8E9D648}" type="presParOf" srcId="{EBCC7C3A-AD1F-4FDA-A52D-69F7B477436C}" destId="{7D4BB35C-DEEA-4F33-88C6-3F87F32AB5BE}" srcOrd="3" destOrd="0" presId="urn:microsoft.com/office/officeart/2005/8/layout/list1"/>
    <dgm:cxn modelId="{E09621C6-17A8-4FA1-818B-463E96A34500}" type="presParOf" srcId="{EBCC7C3A-AD1F-4FDA-A52D-69F7B477436C}" destId="{EC17E9EA-08C7-4681-A1F5-3489A3C978A0}" srcOrd="4" destOrd="0" presId="urn:microsoft.com/office/officeart/2005/8/layout/list1"/>
    <dgm:cxn modelId="{85228981-3526-4BAA-BF0B-6FBDC24C22DD}" type="presParOf" srcId="{EC17E9EA-08C7-4681-A1F5-3489A3C978A0}" destId="{E3A8FAA6-0F64-4FC4-A090-BBAF10445ADE}" srcOrd="0" destOrd="0" presId="urn:microsoft.com/office/officeart/2005/8/layout/list1"/>
    <dgm:cxn modelId="{F23C5566-C1B6-41A3-ACF4-8A7347C84C73}" type="presParOf" srcId="{EC17E9EA-08C7-4681-A1F5-3489A3C978A0}" destId="{C0614B55-FD93-46A6-A548-D7CA8C6C6DF1}" srcOrd="1" destOrd="0" presId="urn:microsoft.com/office/officeart/2005/8/layout/list1"/>
    <dgm:cxn modelId="{378DB6DC-3582-4DCB-A577-63D6E23DD2AF}" type="presParOf" srcId="{EBCC7C3A-AD1F-4FDA-A52D-69F7B477436C}" destId="{4E2930E8-9223-4F6F-9139-2FD38D5BEB95}" srcOrd="5" destOrd="0" presId="urn:microsoft.com/office/officeart/2005/8/layout/list1"/>
    <dgm:cxn modelId="{82864146-9E75-4AF1-A280-53EA2C55CFC9}" type="presParOf" srcId="{EBCC7C3A-AD1F-4FDA-A52D-69F7B477436C}" destId="{C9C4A063-57D8-4F4F-97DA-2DF206537E39}" srcOrd="6" destOrd="0" presId="urn:microsoft.com/office/officeart/2005/8/layout/list1"/>
    <dgm:cxn modelId="{79D31858-8EFD-4949-9BB9-FBF448CEE248}" type="presParOf" srcId="{EBCC7C3A-AD1F-4FDA-A52D-69F7B477436C}" destId="{3C8C19DD-5C86-415F-AF58-D5E60B73E67B}" srcOrd="7" destOrd="0" presId="urn:microsoft.com/office/officeart/2005/8/layout/list1"/>
    <dgm:cxn modelId="{4154B1F1-E5EB-4A19-BDAF-E6260F8C9FBE}" type="presParOf" srcId="{EBCC7C3A-AD1F-4FDA-A52D-69F7B477436C}" destId="{A1B1AE52-84D6-4A32-A3F3-0714B1F9A787}" srcOrd="8" destOrd="0" presId="urn:microsoft.com/office/officeart/2005/8/layout/list1"/>
    <dgm:cxn modelId="{4F06E115-5089-40DE-A60D-51E85A0202F6}" type="presParOf" srcId="{A1B1AE52-84D6-4A32-A3F3-0714B1F9A787}" destId="{9C460199-F788-42AC-81B1-7EBA7F6FE4E7}" srcOrd="0" destOrd="0" presId="urn:microsoft.com/office/officeart/2005/8/layout/list1"/>
    <dgm:cxn modelId="{9FDEC794-8E6A-49E7-9A3A-EDE97CA02148}" type="presParOf" srcId="{A1B1AE52-84D6-4A32-A3F3-0714B1F9A787}" destId="{2BD2E1C3-C826-4C84-B104-7861DA7ED603}" srcOrd="1" destOrd="0" presId="urn:microsoft.com/office/officeart/2005/8/layout/list1"/>
    <dgm:cxn modelId="{61A4151E-674E-4CC0-9123-65CD34EE1F82}" type="presParOf" srcId="{EBCC7C3A-AD1F-4FDA-A52D-69F7B477436C}" destId="{FDA485B0-3C09-4AEB-9390-2A5D975BB616}" srcOrd="9" destOrd="0" presId="urn:microsoft.com/office/officeart/2005/8/layout/list1"/>
    <dgm:cxn modelId="{A226F8A6-48EB-4C98-8D60-C00DB255AB32}" type="presParOf" srcId="{EBCC7C3A-AD1F-4FDA-A52D-69F7B477436C}" destId="{C48E58B6-3F9E-4528-B450-71F6F85111D2}" srcOrd="10" destOrd="0" presId="urn:microsoft.com/office/officeart/2005/8/layout/list1"/>
    <dgm:cxn modelId="{ED1C702E-B271-4043-B5A4-988EBBC137ED}" type="presParOf" srcId="{EBCC7C3A-AD1F-4FDA-A52D-69F7B477436C}" destId="{8B6A7BF5-119B-408D-8AC6-3DE7B294EAF2}" srcOrd="11" destOrd="0" presId="urn:microsoft.com/office/officeart/2005/8/layout/list1"/>
    <dgm:cxn modelId="{E0DAD407-06A5-44EF-9F87-276F11993429}" type="presParOf" srcId="{EBCC7C3A-AD1F-4FDA-A52D-69F7B477436C}" destId="{1C838074-B1F5-4848-A897-1B18600B9984}" srcOrd="12" destOrd="0" presId="urn:microsoft.com/office/officeart/2005/8/layout/list1"/>
    <dgm:cxn modelId="{EAC66B49-C6F5-47CE-AEB7-BB4B3DC4E2D0}" type="presParOf" srcId="{1C838074-B1F5-4848-A897-1B18600B9984}" destId="{5C3313D2-6C8B-42E2-8494-B32A70A05BE1}" srcOrd="0" destOrd="0" presId="urn:microsoft.com/office/officeart/2005/8/layout/list1"/>
    <dgm:cxn modelId="{B19B4576-10FC-4D31-B0B9-3E8104A99936}" type="presParOf" srcId="{1C838074-B1F5-4848-A897-1B18600B9984}" destId="{47D5B421-15AC-46ED-94DA-FD3E1873216F}" srcOrd="1" destOrd="0" presId="urn:microsoft.com/office/officeart/2005/8/layout/list1"/>
    <dgm:cxn modelId="{AE345A42-C926-4C8C-BCCA-8AE9BCA58665}" type="presParOf" srcId="{EBCC7C3A-AD1F-4FDA-A52D-69F7B477436C}" destId="{E19FFB13-6762-4C84-BB8E-94E9E05011B0}" srcOrd="13" destOrd="0" presId="urn:microsoft.com/office/officeart/2005/8/layout/list1"/>
    <dgm:cxn modelId="{34B9AB1D-7E82-4827-840F-9F97E32E2912}" type="presParOf" srcId="{EBCC7C3A-AD1F-4FDA-A52D-69F7B477436C}" destId="{F54F3F4F-5F27-4F40-86F7-F70874D5E784}" srcOrd="14" destOrd="0" presId="urn:microsoft.com/office/officeart/2005/8/layout/list1"/>
    <dgm:cxn modelId="{BC9008A5-F171-44B5-8B6B-EB4B6CB38C4C}" type="presParOf" srcId="{EBCC7C3A-AD1F-4FDA-A52D-69F7B477436C}" destId="{E839D82D-D7AD-461B-9C97-3797F78A42E6}" srcOrd="15" destOrd="0" presId="urn:microsoft.com/office/officeart/2005/8/layout/list1"/>
    <dgm:cxn modelId="{F89278B5-B230-4008-96C9-48733B2D5028}" type="presParOf" srcId="{EBCC7C3A-AD1F-4FDA-A52D-69F7B477436C}" destId="{B92A0355-0436-4A47-A744-ADC16119BC1B}" srcOrd="16" destOrd="0" presId="urn:microsoft.com/office/officeart/2005/8/layout/list1"/>
    <dgm:cxn modelId="{8B5BA242-D430-4A98-AE8C-DCA39F35B9F3}" type="presParOf" srcId="{B92A0355-0436-4A47-A744-ADC16119BC1B}" destId="{7F84FE6A-87B7-4DAB-AC27-118ACC34AE53}" srcOrd="0" destOrd="0" presId="urn:microsoft.com/office/officeart/2005/8/layout/list1"/>
    <dgm:cxn modelId="{5381D139-7517-44A9-9D2C-1FB3AED5C764}" type="presParOf" srcId="{B92A0355-0436-4A47-A744-ADC16119BC1B}" destId="{52674AE3-2649-402D-A6F6-2AFA51BEC49E}" srcOrd="1" destOrd="0" presId="urn:microsoft.com/office/officeart/2005/8/layout/list1"/>
    <dgm:cxn modelId="{4B641F42-3AA0-4897-9A63-400132E365B7}" type="presParOf" srcId="{EBCC7C3A-AD1F-4FDA-A52D-69F7B477436C}" destId="{1A0D810B-E3E4-493D-943C-AA48EECC6160}" srcOrd="17" destOrd="0" presId="urn:microsoft.com/office/officeart/2005/8/layout/list1"/>
    <dgm:cxn modelId="{C7A039BF-ECEC-41D6-88FC-B384D5DDF71C}" type="presParOf" srcId="{EBCC7C3A-AD1F-4FDA-A52D-69F7B477436C}" destId="{F171D7AC-7B16-40B8-9C1B-F52A38112F65}" srcOrd="18" destOrd="0" presId="urn:microsoft.com/office/officeart/2005/8/layout/list1"/>
  </dgm:cxnLst>
  <dgm:bg>
    <a:solidFill>
      <a:srgbClr val="00B0F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FA73C-2032-411D-ABC8-2DC4A4F77AC4}">
      <dsp:nvSpPr>
        <dsp:cNvPr id="0" name=""/>
        <dsp:cNvSpPr/>
      </dsp:nvSpPr>
      <dsp:spPr>
        <a:xfrm>
          <a:off x="0" y="31727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F98338-CDEB-4F00-884E-27A4E045CE09}">
      <dsp:nvSpPr>
        <dsp:cNvPr id="0" name=""/>
        <dsp:cNvSpPr/>
      </dsp:nvSpPr>
      <dsp:spPr>
        <a:xfrm>
          <a:off x="406400" y="8111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Cittadinanza e Costituzione - Cittadinanza attiva</a:t>
          </a:r>
        </a:p>
      </dsp:txBody>
      <dsp:txXfrm>
        <a:off x="429457" y="104167"/>
        <a:ext cx="5643486" cy="426206"/>
      </dsp:txXfrm>
    </dsp:sp>
    <dsp:sp modelId="{EAF600CB-213F-4C11-AC73-F41394B9B372}">
      <dsp:nvSpPr>
        <dsp:cNvPr id="0" name=""/>
        <dsp:cNvSpPr/>
      </dsp:nvSpPr>
      <dsp:spPr>
        <a:xfrm>
          <a:off x="0" y="104303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A9F923-7128-4379-B9E4-898E8FE66F32}">
      <dsp:nvSpPr>
        <dsp:cNvPr id="0" name=""/>
        <dsp:cNvSpPr/>
      </dsp:nvSpPr>
      <dsp:spPr>
        <a:xfrm>
          <a:off x="406400" y="806871"/>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Legalità</a:t>
          </a:r>
        </a:p>
      </dsp:txBody>
      <dsp:txXfrm>
        <a:off x="429457" y="829928"/>
        <a:ext cx="5643486" cy="426206"/>
      </dsp:txXfrm>
    </dsp:sp>
    <dsp:sp modelId="{C9C4A063-57D8-4F4F-97DA-2DF206537E39}">
      <dsp:nvSpPr>
        <dsp:cNvPr id="0" name=""/>
        <dsp:cNvSpPr/>
      </dsp:nvSpPr>
      <dsp:spPr>
        <a:xfrm>
          <a:off x="0" y="176879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614B55-FD93-46A6-A548-D7CA8C6C6DF1}">
      <dsp:nvSpPr>
        <dsp:cNvPr id="0" name=""/>
        <dsp:cNvSpPr/>
      </dsp:nvSpPr>
      <dsp:spPr>
        <a:xfrm>
          <a:off x="406400" y="153263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Educazione  cultura artistica, musicale e ambientale</a:t>
          </a:r>
        </a:p>
      </dsp:txBody>
      <dsp:txXfrm>
        <a:off x="429457" y="1555687"/>
        <a:ext cx="5643486" cy="426206"/>
      </dsp:txXfrm>
    </dsp:sp>
    <dsp:sp modelId="{C48E58B6-3F9E-4528-B450-71F6F85111D2}">
      <dsp:nvSpPr>
        <dsp:cNvPr id="0" name=""/>
        <dsp:cNvSpPr/>
      </dsp:nvSpPr>
      <dsp:spPr>
        <a:xfrm>
          <a:off x="0" y="2494551"/>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D2E1C3-C826-4C84-B104-7861DA7ED603}">
      <dsp:nvSpPr>
        <dsp:cNvPr id="0" name=""/>
        <dsp:cNvSpPr/>
      </dsp:nvSpPr>
      <dsp:spPr>
        <a:xfrm>
          <a:off x="406400" y="225839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Educazione economica – finanziaria</a:t>
          </a:r>
        </a:p>
      </dsp:txBody>
      <dsp:txXfrm>
        <a:off x="429457" y="2281447"/>
        <a:ext cx="5643486" cy="426206"/>
      </dsp:txXfrm>
    </dsp:sp>
    <dsp:sp modelId="{D30A5552-5524-423E-A24B-A7D9A3CEAB16}">
      <dsp:nvSpPr>
        <dsp:cNvPr id="0" name=""/>
        <dsp:cNvSpPr/>
      </dsp:nvSpPr>
      <dsp:spPr>
        <a:xfrm>
          <a:off x="0" y="322031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260C79-61AA-4FE5-8152-49EA3CF2724F}">
      <dsp:nvSpPr>
        <dsp:cNvPr id="0" name=""/>
        <dsp:cNvSpPr/>
      </dsp:nvSpPr>
      <dsp:spPr>
        <a:xfrm>
          <a:off x="406400" y="298415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Internazionalizzazione e progetti europei</a:t>
          </a:r>
        </a:p>
      </dsp:txBody>
      <dsp:txXfrm>
        <a:off x="429457" y="3007207"/>
        <a:ext cx="5643486"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FA73C-2032-411D-ABC8-2DC4A4F77AC4}">
      <dsp:nvSpPr>
        <dsp:cNvPr id="0" name=""/>
        <dsp:cNvSpPr/>
      </dsp:nvSpPr>
      <dsp:spPr>
        <a:xfrm>
          <a:off x="0" y="436070"/>
          <a:ext cx="8128000"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F98338-CDEB-4F00-884E-27A4E045CE09}">
      <dsp:nvSpPr>
        <dsp:cNvPr id="0" name=""/>
        <dsp:cNvSpPr/>
      </dsp:nvSpPr>
      <dsp:spPr>
        <a:xfrm>
          <a:off x="396670" y="110761"/>
          <a:ext cx="5689600" cy="82656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it-IT" sz="2800" kern="1200" dirty="0"/>
            <a:t>Salute</a:t>
          </a:r>
        </a:p>
      </dsp:txBody>
      <dsp:txXfrm>
        <a:off x="437019" y="151110"/>
        <a:ext cx="5608902" cy="745862"/>
      </dsp:txXfrm>
    </dsp:sp>
    <dsp:sp modelId="{EAF600CB-213F-4C11-AC73-F41394B9B372}">
      <dsp:nvSpPr>
        <dsp:cNvPr id="0" name=""/>
        <dsp:cNvSpPr/>
      </dsp:nvSpPr>
      <dsp:spPr>
        <a:xfrm>
          <a:off x="0" y="1706151"/>
          <a:ext cx="8128000"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A9F923-7128-4379-B9E4-898E8FE66F32}">
      <dsp:nvSpPr>
        <dsp:cNvPr id="0" name=""/>
        <dsp:cNvSpPr/>
      </dsp:nvSpPr>
      <dsp:spPr>
        <a:xfrm>
          <a:off x="406400" y="1292870"/>
          <a:ext cx="5689600" cy="82656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it-IT" sz="2800" kern="1200"/>
            <a:t>Sport</a:t>
          </a:r>
          <a:endParaRPr lang="it-IT" sz="2800" kern="1200" dirty="0"/>
        </a:p>
      </dsp:txBody>
      <dsp:txXfrm>
        <a:off x="446749" y="1333219"/>
        <a:ext cx="5608902" cy="745862"/>
      </dsp:txXfrm>
    </dsp:sp>
    <dsp:sp modelId="{19A91FB7-F2B6-4C87-A30A-503ACC5B57D2}">
      <dsp:nvSpPr>
        <dsp:cNvPr id="0" name=""/>
        <dsp:cNvSpPr/>
      </dsp:nvSpPr>
      <dsp:spPr>
        <a:xfrm>
          <a:off x="0" y="2976230"/>
          <a:ext cx="8128000"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6F8D23-4F1F-47D9-8654-276A483429E0}">
      <dsp:nvSpPr>
        <dsp:cNvPr id="0" name=""/>
        <dsp:cNvSpPr/>
      </dsp:nvSpPr>
      <dsp:spPr>
        <a:xfrm>
          <a:off x="406400" y="2562951"/>
          <a:ext cx="5689600" cy="82656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it-IT" sz="2800" kern="1200" dirty="0"/>
            <a:t>Sicurezza</a:t>
          </a:r>
        </a:p>
      </dsp:txBody>
      <dsp:txXfrm>
        <a:off x="446749" y="2603300"/>
        <a:ext cx="5608902" cy="7458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FA73C-2032-411D-ABC8-2DC4A4F77AC4}">
      <dsp:nvSpPr>
        <dsp:cNvPr id="0" name=""/>
        <dsp:cNvSpPr/>
      </dsp:nvSpPr>
      <dsp:spPr>
        <a:xfrm>
          <a:off x="0" y="31727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F98338-CDEB-4F00-884E-27A4E045CE09}">
      <dsp:nvSpPr>
        <dsp:cNvPr id="0" name=""/>
        <dsp:cNvSpPr/>
      </dsp:nvSpPr>
      <dsp:spPr>
        <a:xfrm>
          <a:off x="406400" y="8111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Inclusione</a:t>
          </a:r>
        </a:p>
      </dsp:txBody>
      <dsp:txXfrm>
        <a:off x="429457" y="104167"/>
        <a:ext cx="5643486" cy="426206"/>
      </dsp:txXfrm>
    </dsp:sp>
    <dsp:sp modelId="{6E4D1E40-0277-41A6-81E4-EBA410328484}">
      <dsp:nvSpPr>
        <dsp:cNvPr id="0" name=""/>
        <dsp:cNvSpPr/>
      </dsp:nvSpPr>
      <dsp:spPr>
        <a:xfrm>
          <a:off x="0" y="104303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D82282-305F-4DF3-A7C8-B1683C27E73E}">
      <dsp:nvSpPr>
        <dsp:cNvPr id="0" name=""/>
        <dsp:cNvSpPr/>
      </dsp:nvSpPr>
      <dsp:spPr>
        <a:xfrm>
          <a:off x="406400" y="806871"/>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ID e Scuola in Ospedale</a:t>
          </a:r>
        </a:p>
      </dsp:txBody>
      <dsp:txXfrm>
        <a:off x="429457" y="829928"/>
        <a:ext cx="5643486" cy="426206"/>
      </dsp:txXfrm>
    </dsp:sp>
    <dsp:sp modelId="{EAF600CB-213F-4C11-AC73-F41394B9B372}">
      <dsp:nvSpPr>
        <dsp:cNvPr id="0" name=""/>
        <dsp:cNvSpPr/>
      </dsp:nvSpPr>
      <dsp:spPr>
        <a:xfrm>
          <a:off x="0" y="176879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A9F923-7128-4379-B9E4-898E8FE66F32}">
      <dsp:nvSpPr>
        <dsp:cNvPr id="0" name=""/>
        <dsp:cNvSpPr/>
      </dsp:nvSpPr>
      <dsp:spPr>
        <a:xfrm>
          <a:off x="406400" y="153263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Integrazione</a:t>
          </a:r>
        </a:p>
      </dsp:txBody>
      <dsp:txXfrm>
        <a:off x="429457" y="1555687"/>
        <a:ext cx="5643486" cy="426206"/>
      </dsp:txXfrm>
    </dsp:sp>
    <dsp:sp modelId="{8995FCCB-2BCD-4139-BB7B-C0E513B93665}">
      <dsp:nvSpPr>
        <dsp:cNvPr id="0" name=""/>
        <dsp:cNvSpPr/>
      </dsp:nvSpPr>
      <dsp:spPr>
        <a:xfrm>
          <a:off x="0" y="2494551"/>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D91C8F-2335-4E78-85F0-562E66C2F848}">
      <dsp:nvSpPr>
        <dsp:cNvPr id="0" name=""/>
        <dsp:cNvSpPr/>
      </dsp:nvSpPr>
      <dsp:spPr>
        <a:xfrm>
          <a:off x="406400" y="225839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Consulte studentesche</a:t>
          </a:r>
        </a:p>
      </dsp:txBody>
      <dsp:txXfrm>
        <a:off x="429457" y="2281447"/>
        <a:ext cx="5643486" cy="426206"/>
      </dsp:txXfrm>
    </dsp:sp>
    <dsp:sp modelId="{484146CE-673E-4BD8-A2E7-9FD917647D9C}">
      <dsp:nvSpPr>
        <dsp:cNvPr id="0" name=""/>
        <dsp:cNvSpPr/>
      </dsp:nvSpPr>
      <dsp:spPr>
        <a:xfrm>
          <a:off x="0" y="3220310"/>
          <a:ext cx="8128000" cy="4032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B5330F-8071-47A1-8641-0F16753D6B1D}">
      <dsp:nvSpPr>
        <dsp:cNvPr id="0" name=""/>
        <dsp:cNvSpPr/>
      </dsp:nvSpPr>
      <dsp:spPr>
        <a:xfrm>
          <a:off x="406400" y="2984150"/>
          <a:ext cx="5689600" cy="47232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711200">
            <a:lnSpc>
              <a:spcPct val="90000"/>
            </a:lnSpc>
            <a:spcBef>
              <a:spcPct val="0"/>
            </a:spcBef>
            <a:spcAft>
              <a:spcPct val="35000"/>
            </a:spcAft>
            <a:buNone/>
          </a:pPr>
          <a:r>
            <a:rPr lang="it-IT" sz="1600" kern="1200" dirty="0"/>
            <a:t>Disabilità</a:t>
          </a:r>
        </a:p>
      </dsp:txBody>
      <dsp:txXfrm>
        <a:off x="429457" y="3007207"/>
        <a:ext cx="5643486"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FA73C-2032-411D-ABC8-2DC4A4F77AC4}">
      <dsp:nvSpPr>
        <dsp:cNvPr id="0" name=""/>
        <dsp:cNvSpPr/>
      </dsp:nvSpPr>
      <dsp:spPr>
        <a:xfrm>
          <a:off x="0" y="475714"/>
          <a:ext cx="8137511"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F98338-CDEB-4F00-884E-27A4E045CE09}">
      <dsp:nvSpPr>
        <dsp:cNvPr id="0" name=""/>
        <dsp:cNvSpPr/>
      </dsp:nvSpPr>
      <dsp:spPr>
        <a:xfrm>
          <a:off x="406875" y="62434"/>
          <a:ext cx="5696257" cy="82656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305" tIns="0" rIns="215305" bIns="0" numCol="1" spcCol="1270" anchor="ctr" anchorCtr="0">
          <a:noAutofit/>
        </a:bodyPr>
        <a:lstStyle/>
        <a:p>
          <a:pPr marL="0" lvl="0" indent="0" algn="ctr" defTabSz="1066800">
            <a:lnSpc>
              <a:spcPct val="90000"/>
            </a:lnSpc>
            <a:spcBef>
              <a:spcPct val="0"/>
            </a:spcBef>
            <a:spcAft>
              <a:spcPct val="35000"/>
            </a:spcAft>
            <a:buNone/>
          </a:pPr>
          <a:r>
            <a:rPr lang="it-IT" sz="2400" kern="1200" dirty="0"/>
            <a:t>Formazione </a:t>
          </a:r>
        </a:p>
      </dsp:txBody>
      <dsp:txXfrm>
        <a:off x="447224" y="102783"/>
        <a:ext cx="5615559" cy="745862"/>
      </dsp:txXfrm>
    </dsp:sp>
    <dsp:sp modelId="{0BE73AA9-006F-4FE5-A882-04E1B37C63AE}">
      <dsp:nvSpPr>
        <dsp:cNvPr id="0" name=""/>
        <dsp:cNvSpPr/>
      </dsp:nvSpPr>
      <dsp:spPr>
        <a:xfrm>
          <a:off x="0" y="1745795"/>
          <a:ext cx="8137511"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3736FF-2E9F-4861-86B6-F06C8835DD8A}">
      <dsp:nvSpPr>
        <dsp:cNvPr id="0" name=""/>
        <dsp:cNvSpPr/>
      </dsp:nvSpPr>
      <dsp:spPr>
        <a:xfrm>
          <a:off x="406875" y="1332514"/>
          <a:ext cx="5696257" cy="82656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305" tIns="0" rIns="215305" bIns="0" numCol="1" spcCol="1270" anchor="ctr" anchorCtr="0">
          <a:noAutofit/>
        </a:bodyPr>
        <a:lstStyle/>
        <a:p>
          <a:pPr marL="0" lvl="0" indent="0" algn="ctr" defTabSz="1066800">
            <a:lnSpc>
              <a:spcPct val="90000"/>
            </a:lnSpc>
            <a:spcBef>
              <a:spcPct val="0"/>
            </a:spcBef>
            <a:spcAft>
              <a:spcPct val="35000"/>
            </a:spcAft>
            <a:buNone/>
          </a:pPr>
          <a:r>
            <a:rPr lang="it-IT" sz="2400" kern="1200" dirty="0"/>
            <a:t>Sistema Nazionale di Valutazione</a:t>
          </a:r>
        </a:p>
      </dsp:txBody>
      <dsp:txXfrm>
        <a:off x="447224" y="1372863"/>
        <a:ext cx="5615559" cy="745862"/>
      </dsp:txXfrm>
    </dsp:sp>
    <dsp:sp modelId="{2783CF45-EDE8-4E44-ADA1-1D91EF8BF014}">
      <dsp:nvSpPr>
        <dsp:cNvPr id="0" name=""/>
        <dsp:cNvSpPr/>
      </dsp:nvSpPr>
      <dsp:spPr>
        <a:xfrm>
          <a:off x="0" y="3015875"/>
          <a:ext cx="8137511" cy="705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6AA424-E447-4E04-8077-1C7D62545C70}">
      <dsp:nvSpPr>
        <dsp:cNvPr id="0" name=""/>
        <dsp:cNvSpPr/>
      </dsp:nvSpPr>
      <dsp:spPr>
        <a:xfrm>
          <a:off x="406875" y="2602595"/>
          <a:ext cx="5696257" cy="82656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305" tIns="0" rIns="215305" bIns="0" numCol="1" spcCol="1270" anchor="ctr" anchorCtr="0">
          <a:noAutofit/>
        </a:bodyPr>
        <a:lstStyle/>
        <a:p>
          <a:pPr marL="0" lvl="0" indent="0" algn="ctr" defTabSz="1066800">
            <a:lnSpc>
              <a:spcPct val="90000"/>
            </a:lnSpc>
            <a:spcBef>
              <a:spcPct val="0"/>
            </a:spcBef>
            <a:spcAft>
              <a:spcPct val="35000"/>
            </a:spcAft>
            <a:buNone/>
          </a:pPr>
          <a:r>
            <a:rPr lang="it-IT" sz="2400" kern="1200" dirty="0"/>
            <a:t>Raccordo Progettuale Regionale</a:t>
          </a:r>
        </a:p>
      </dsp:txBody>
      <dsp:txXfrm>
        <a:off x="447224" y="2642944"/>
        <a:ext cx="5615559" cy="7458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600CB-213F-4C11-AC73-F41394B9B372}">
      <dsp:nvSpPr>
        <dsp:cNvPr id="0" name=""/>
        <dsp:cNvSpPr/>
      </dsp:nvSpPr>
      <dsp:spPr>
        <a:xfrm>
          <a:off x="0" y="307527"/>
          <a:ext cx="8771276"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A9F923-7128-4379-B9E4-898E8FE66F32}">
      <dsp:nvSpPr>
        <dsp:cNvPr id="0" name=""/>
        <dsp:cNvSpPr/>
      </dsp:nvSpPr>
      <dsp:spPr>
        <a:xfrm>
          <a:off x="438563" y="85655"/>
          <a:ext cx="6139893" cy="59040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73" tIns="0" rIns="232073" bIns="0" numCol="1" spcCol="1270" anchor="ctr" anchorCtr="0">
          <a:noAutofit/>
        </a:bodyPr>
        <a:lstStyle/>
        <a:p>
          <a:pPr marL="0" lvl="0" indent="0" algn="ctr" defTabSz="800100">
            <a:lnSpc>
              <a:spcPct val="90000"/>
            </a:lnSpc>
            <a:spcBef>
              <a:spcPct val="0"/>
            </a:spcBef>
            <a:spcAft>
              <a:spcPct val="35000"/>
            </a:spcAft>
            <a:buNone/>
          </a:pPr>
          <a:r>
            <a:rPr lang="it-IT" sz="1800" kern="1200" dirty="0"/>
            <a:t>Innovazione didattica, nuove metodologie e ricerca didattica </a:t>
          </a:r>
        </a:p>
      </dsp:txBody>
      <dsp:txXfrm>
        <a:off x="467384" y="114476"/>
        <a:ext cx="6082251" cy="532758"/>
      </dsp:txXfrm>
    </dsp:sp>
    <dsp:sp modelId="{C9C4A063-57D8-4F4F-97DA-2DF206537E39}">
      <dsp:nvSpPr>
        <dsp:cNvPr id="0" name=""/>
        <dsp:cNvSpPr/>
      </dsp:nvSpPr>
      <dsp:spPr>
        <a:xfrm>
          <a:off x="0" y="1214728"/>
          <a:ext cx="8771276"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614B55-FD93-46A6-A548-D7CA8C6C6DF1}">
      <dsp:nvSpPr>
        <dsp:cNvPr id="0" name=""/>
        <dsp:cNvSpPr/>
      </dsp:nvSpPr>
      <dsp:spPr>
        <a:xfrm>
          <a:off x="438563" y="919527"/>
          <a:ext cx="6139893" cy="59040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73" tIns="0" rIns="232073" bIns="0" numCol="1" spcCol="1270" anchor="ctr" anchorCtr="0">
          <a:noAutofit/>
        </a:bodyPr>
        <a:lstStyle/>
        <a:p>
          <a:pPr marL="0" lvl="0" indent="0" algn="ctr" defTabSz="800100">
            <a:lnSpc>
              <a:spcPct val="90000"/>
            </a:lnSpc>
            <a:spcBef>
              <a:spcPct val="0"/>
            </a:spcBef>
            <a:spcAft>
              <a:spcPct val="35000"/>
            </a:spcAft>
            <a:buNone/>
          </a:pPr>
          <a:r>
            <a:rPr lang="it-IT" sz="1800" kern="1200" dirty="0"/>
            <a:t>Dispersione - Orientamento - PCTO</a:t>
          </a:r>
        </a:p>
      </dsp:txBody>
      <dsp:txXfrm>
        <a:off x="467384" y="948348"/>
        <a:ext cx="6082251" cy="532758"/>
      </dsp:txXfrm>
    </dsp:sp>
    <dsp:sp modelId="{C48E58B6-3F9E-4528-B450-71F6F85111D2}">
      <dsp:nvSpPr>
        <dsp:cNvPr id="0" name=""/>
        <dsp:cNvSpPr/>
      </dsp:nvSpPr>
      <dsp:spPr>
        <a:xfrm>
          <a:off x="0" y="2121928"/>
          <a:ext cx="8771276"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D2E1C3-C826-4C84-B104-7861DA7ED603}">
      <dsp:nvSpPr>
        <dsp:cNvPr id="0" name=""/>
        <dsp:cNvSpPr/>
      </dsp:nvSpPr>
      <dsp:spPr>
        <a:xfrm>
          <a:off x="438563" y="1826728"/>
          <a:ext cx="6139893" cy="59040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73" tIns="0" rIns="232073" bIns="0" numCol="1" spcCol="1270" anchor="ctr" anchorCtr="0">
          <a:noAutofit/>
        </a:bodyPr>
        <a:lstStyle/>
        <a:p>
          <a:pPr marL="0" lvl="0" indent="0" algn="ctr" defTabSz="800100">
            <a:lnSpc>
              <a:spcPct val="90000"/>
            </a:lnSpc>
            <a:spcBef>
              <a:spcPct val="0"/>
            </a:spcBef>
            <a:spcAft>
              <a:spcPct val="35000"/>
            </a:spcAft>
            <a:buNone/>
          </a:pPr>
          <a:r>
            <a:rPr lang="it-IT" sz="1800" kern="1200" dirty="0"/>
            <a:t>Autonomia  scolastica e pianificazione dell’offerta formativa</a:t>
          </a:r>
        </a:p>
      </dsp:txBody>
      <dsp:txXfrm>
        <a:off x="467384" y="1855549"/>
        <a:ext cx="6082251" cy="532758"/>
      </dsp:txXfrm>
    </dsp:sp>
    <dsp:sp modelId="{F54F3F4F-5F27-4F40-86F7-F70874D5E784}">
      <dsp:nvSpPr>
        <dsp:cNvPr id="0" name=""/>
        <dsp:cNvSpPr/>
      </dsp:nvSpPr>
      <dsp:spPr>
        <a:xfrm>
          <a:off x="0" y="3029128"/>
          <a:ext cx="8771276"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D5B421-15AC-46ED-94DA-FD3E1873216F}">
      <dsp:nvSpPr>
        <dsp:cNvPr id="0" name=""/>
        <dsp:cNvSpPr/>
      </dsp:nvSpPr>
      <dsp:spPr>
        <a:xfrm>
          <a:off x="438563" y="2733928"/>
          <a:ext cx="6139893" cy="59040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73" tIns="0" rIns="232073" bIns="0" numCol="1" spcCol="1270" anchor="ctr" anchorCtr="0">
          <a:noAutofit/>
        </a:bodyPr>
        <a:lstStyle/>
        <a:p>
          <a:pPr marL="0" lvl="0" indent="0" algn="ctr" defTabSz="889000">
            <a:lnSpc>
              <a:spcPct val="90000"/>
            </a:lnSpc>
            <a:spcBef>
              <a:spcPct val="0"/>
            </a:spcBef>
            <a:spcAft>
              <a:spcPct val="35000"/>
            </a:spcAft>
            <a:buNone/>
          </a:pPr>
          <a:r>
            <a:rPr lang="it-IT" sz="2000" b="1" kern="1200" dirty="0"/>
            <a:t>Piano Nazionale Ripresa e Resilienza - </a:t>
          </a:r>
          <a:r>
            <a:rPr lang="it-IT" sz="2000" kern="1200" dirty="0"/>
            <a:t>Piano Nazionale Scuola Digitale</a:t>
          </a:r>
          <a:r>
            <a:rPr lang="it-IT" sz="2000" b="1" kern="1200" dirty="0"/>
            <a:t> </a:t>
          </a:r>
        </a:p>
      </dsp:txBody>
      <dsp:txXfrm>
        <a:off x="467384" y="2762749"/>
        <a:ext cx="6082251" cy="532758"/>
      </dsp:txXfrm>
    </dsp:sp>
    <dsp:sp modelId="{F171D7AC-7B16-40B8-9C1B-F52A38112F65}">
      <dsp:nvSpPr>
        <dsp:cNvPr id="0" name=""/>
        <dsp:cNvSpPr/>
      </dsp:nvSpPr>
      <dsp:spPr>
        <a:xfrm>
          <a:off x="0" y="3936328"/>
          <a:ext cx="8771276" cy="5040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674AE3-2649-402D-A6F6-2AFA51BEC49E}">
      <dsp:nvSpPr>
        <dsp:cNvPr id="0" name=""/>
        <dsp:cNvSpPr/>
      </dsp:nvSpPr>
      <dsp:spPr>
        <a:xfrm>
          <a:off x="438563" y="3641128"/>
          <a:ext cx="6139893" cy="590400"/>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73" tIns="0" rIns="232073" bIns="0" numCol="1" spcCol="1270" anchor="ctr" anchorCtr="0">
          <a:noAutofit/>
        </a:bodyPr>
        <a:lstStyle/>
        <a:p>
          <a:pPr marL="0" lvl="0" indent="0" algn="ctr" defTabSz="800100">
            <a:lnSpc>
              <a:spcPct val="90000"/>
            </a:lnSpc>
            <a:spcBef>
              <a:spcPct val="0"/>
            </a:spcBef>
            <a:spcAft>
              <a:spcPct val="35000"/>
            </a:spcAft>
            <a:buNone/>
          </a:pPr>
          <a:r>
            <a:rPr lang="it-IT" sz="1800" kern="1200" dirty="0"/>
            <a:t>Valorizzazione delle eccellenze</a:t>
          </a:r>
        </a:p>
      </dsp:txBody>
      <dsp:txXfrm>
        <a:off x="467384" y="3669949"/>
        <a:ext cx="6082251"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7626282-83BE-4B14-AA1D-E9A716F8FEB8}" type="datetime1">
              <a:rPr lang="it-IT" smtClean="0"/>
              <a:t>13/09/2022</a:t>
            </a:fld>
            <a:endParaRPr lang="en-US" dirty="0"/>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‹N›</a:t>
            </a:fld>
            <a:endParaRPr lang="en-US"/>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23FCBA3-AE69-44D9-84A9-153F3F9E2987}" type="datetime1">
              <a:rPr lang="it-IT" smtClean="0"/>
              <a:t>13/09/2022</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
              <a:t>Fare clic per modificare gli stili del testo dello schema</a:t>
            </a:r>
            <a:endParaRPr lang="en-US"/>
          </a:p>
          <a:p>
            <a:pPr lvl="1" rtl="0"/>
            <a:r>
              <a:rPr lang="it"/>
              <a:t>Secondo livello</a:t>
            </a:r>
          </a:p>
          <a:p>
            <a:pPr lvl="2" rtl="0"/>
            <a:r>
              <a:rPr lang="it"/>
              <a:t>Terzo livello</a:t>
            </a:r>
          </a:p>
          <a:p>
            <a:pPr lvl="3" rtl="0"/>
            <a:r>
              <a:rPr lang="it"/>
              <a:t>Quarto livello</a:t>
            </a:r>
          </a:p>
          <a:p>
            <a:pPr lvl="4" rtl="0"/>
            <a:r>
              <a:rPr lang="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‹N›</a:t>
            </a:fld>
            <a:endParaRPr lang="en-US"/>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p:cNvSpPr>
            <a:spLocks noGrp="1"/>
          </p:cNvSpPr>
          <p:nvPr>
            <p:ph type="ctrTitle"/>
          </p:nvPr>
        </p:nvSpPr>
        <p:spPr>
          <a:xfrm>
            <a:off x="1097280" y="758952"/>
            <a:ext cx="10058400" cy="3566160"/>
          </a:xfrm>
        </p:spPr>
        <p:txBody>
          <a:bodyPr rtlCol="0" anchor="b">
            <a:normAutofit/>
          </a:bodyPr>
          <a:lstStyle>
            <a:lvl1pPr algn="l">
              <a:lnSpc>
                <a:spcPct val="90000"/>
              </a:lnSpc>
              <a:defRPr sz="7600" spc="-50" baseline="0">
                <a:solidFill>
                  <a:schemeClr val="tx1">
                    <a:lumMod val="85000"/>
                    <a:lumOff val="15000"/>
                  </a:schemeClr>
                </a:solidFill>
              </a:defRPr>
            </a:lvl1pPr>
          </a:lstStyle>
          <a:p>
            <a:pPr rtl="0"/>
            <a:r>
              <a:rPr lang="it-IT"/>
              <a:t>Fare clic per modificare lo stile del titolo dello schema</a:t>
            </a:r>
            <a:endParaRPr lang="en-US" dirty="0"/>
          </a:p>
        </p:txBody>
      </p:sp>
      <p:sp>
        <p:nvSpPr>
          <p:cNvPr id="3" name="Sottotitolo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it-IT"/>
              <a:t>Fare clic per modificare lo stile del sottotitolo dello schema</a:t>
            </a:r>
            <a:endParaRPr lang="en-US" dirty="0"/>
          </a:p>
        </p:txBody>
      </p:sp>
      <p:cxnSp>
        <p:nvCxnSpPr>
          <p:cNvPr id="9" name="Connettore diritto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Segnaposto data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3F2AEA12-A884-495F-8D96-E2791E451670}" type="datetime1">
              <a:rPr lang="it-IT" smtClean="0"/>
              <a:t>13/09/2022</a:t>
            </a:fld>
            <a:endParaRPr lang="en-US" dirty="0"/>
          </a:p>
        </p:txBody>
      </p:sp>
      <p:sp>
        <p:nvSpPr>
          <p:cNvPr id="5" name="Segnaposto piè di pagina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en-US" dirty="0"/>
          </a:p>
        </p:txBody>
      </p:sp>
      <p:sp>
        <p:nvSpPr>
          <p:cNvPr id="6" name="Segnaposto numero diapositiva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rtlCol="0"/>
          <a:lstStyle>
            <a:lvl1pPr>
              <a:defRPr/>
            </a:lvl1pPr>
          </a:lstStyle>
          <a:p>
            <a:pPr rtl="0"/>
            <a:r>
              <a:rPr lang="it" dirty="0"/>
              <a:t>Fare clic per modificare lo stile del titolo dello schema</a:t>
            </a:r>
            <a:endParaRPr lang="en-US" dirty="0"/>
          </a:p>
        </p:txBody>
      </p:sp>
      <p:sp>
        <p:nvSpPr>
          <p:cNvPr id="3" name="Segnaposto testo verticale 2"/>
          <p:cNvSpPr>
            <a:spLocks noGrp="1"/>
          </p:cNvSpPr>
          <p:nvPr>
            <p:ph type="body" orient="vert" idx="1"/>
          </p:nvPr>
        </p:nvSpPr>
        <p:spPr/>
        <p:txBody>
          <a:bodyPr vert="eaVert" lIns="45720" tIns="0" rIns="45720" bIns="0"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7" name="Segnaposto data 6">
            <a:extLst>
              <a:ext uri="{FF2B5EF4-FFF2-40B4-BE49-F238E27FC236}">
                <a16:creationId xmlns:a16="http://schemas.microsoft.com/office/drawing/2014/main" id="{7D5506EE-1026-4F35-9ACC-BD05BE0F9B36}"/>
              </a:ext>
            </a:extLst>
          </p:cNvPr>
          <p:cNvSpPr>
            <a:spLocks noGrp="1"/>
          </p:cNvSpPr>
          <p:nvPr>
            <p:ph type="dt" sz="half" idx="10"/>
          </p:nvPr>
        </p:nvSpPr>
        <p:spPr/>
        <p:txBody>
          <a:bodyPr rtlCol="0"/>
          <a:lstStyle/>
          <a:p>
            <a:pPr rtl="0"/>
            <a:fld id="{EB574AD5-D417-4FAA-8969-2C3D2D990862}" type="datetime1">
              <a:rPr lang="it-IT" smtClean="0"/>
              <a:t>13/09/2022</a:t>
            </a:fld>
            <a:endParaRPr lang="en-US" dirty="0"/>
          </a:p>
        </p:txBody>
      </p:sp>
      <p:sp>
        <p:nvSpPr>
          <p:cNvPr id="8" name="Segnaposto piè di pagina 7">
            <a:extLst>
              <a:ext uri="{FF2B5EF4-FFF2-40B4-BE49-F238E27FC236}">
                <a16:creationId xmlns:a16="http://schemas.microsoft.com/office/drawing/2014/main" id="{B7696E5F-8D95-4450-AE52-5438E6EDE2BF}"/>
              </a:ext>
            </a:extLst>
          </p:cNvPr>
          <p:cNvSpPr>
            <a:spLocks noGrp="1"/>
          </p:cNvSpPr>
          <p:nvPr>
            <p:ph type="ftr" sz="quarter" idx="11"/>
          </p:nvPr>
        </p:nvSpPr>
        <p:spPr/>
        <p:txBody>
          <a:bodyPr rtlCol="0"/>
          <a:lstStyle/>
          <a:p>
            <a:pPr rtl="0"/>
            <a:endParaRPr lang="en-US" dirty="0"/>
          </a:p>
        </p:txBody>
      </p:sp>
      <p:sp>
        <p:nvSpPr>
          <p:cNvPr id="9" name="Segnaposto numero diapositiva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olo verticale e testo">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verticale 1"/>
          <p:cNvSpPr>
            <a:spLocks noGrp="1"/>
          </p:cNvSpPr>
          <p:nvPr>
            <p:ph type="title" orient="vert"/>
          </p:nvPr>
        </p:nvSpPr>
        <p:spPr>
          <a:xfrm>
            <a:off x="8724900" y="412302"/>
            <a:ext cx="2628900" cy="5759898"/>
          </a:xfrm>
        </p:spPr>
        <p:txBody>
          <a:bodyPr vert="eaVert" rtlCol="0"/>
          <a:lstStyle/>
          <a:p>
            <a:pPr rtl="0"/>
            <a:r>
              <a:rPr lang="it-IT"/>
              <a:t>Fare clic per modificare lo stile del titolo dello schema</a:t>
            </a:r>
            <a:endParaRPr lang="en-US" dirty="0"/>
          </a:p>
        </p:txBody>
      </p:sp>
      <p:sp>
        <p:nvSpPr>
          <p:cNvPr id="3" name="Segnaposto testo verticale 2"/>
          <p:cNvSpPr>
            <a:spLocks noGrp="1"/>
          </p:cNvSpPr>
          <p:nvPr>
            <p:ph type="body" orient="vert" idx="1"/>
          </p:nvPr>
        </p:nvSpPr>
        <p:spPr>
          <a:xfrm>
            <a:off x="838200" y="412302"/>
            <a:ext cx="7734300" cy="5759898"/>
          </a:xfrm>
        </p:spPr>
        <p:txBody>
          <a:bodyPr vert="eaVert" lIns="45720" tIns="0" rIns="45720" bIns="0"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7" name="Segnaposto data 6">
            <a:extLst>
              <a:ext uri="{FF2B5EF4-FFF2-40B4-BE49-F238E27FC236}">
                <a16:creationId xmlns:a16="http://schemas.microsoft.com/office/drawing/2014/main" id="{AF33D6B0-F070-45C4-A472-19F432BE3932}"/>
              </a:ext>
            </a:extLst>
          </p:cNvPr>
          <p:cNvSpPr>
            <a:spLocks noGrp="1"/>
          </p:cNvSpPr>
          <p:nvPr>
            <p:ph type="dt" sz="half" idx="10"/>
          </p:nvPr>
        </p:nvSpPr>
        <p:spPr/>
        <p:txBody>
          <a:bodyPr rtlCol="0"/>
          <a:lstStyle/>
          <a:p>
            <a:pPr rtl="0"/>
            <a:fld id="{53234F22-96F1-43C5-9A84-5011A5FFAE38}" type="datetime1">
              <a:rPr lang="it-IT" smtClean="0"/>
              <a:t>13/09/2022</a:t>
            </a:fld>
            <a:endParaRPr lang="en-US" dirty="0"/>
          </a:p>
        </p:txBody>
      </p:sp>
      <p:sp>
        <p:nvSpPr>
          <p:cNvPr id="8" name="Segnaposto piè di pagina 7">
            <a:extLst>
              <a:ext uri="{FF2B5EF4-FFF2-40B4-BE49-F238E27FC236}">
                <a16:creationId xmlns:a16="http://schemas.microsoft.com/office/drawing/2014/main" id="{9975399F-DAB2-410D-967F-ED17E6F796E7}"/>
              </a:ext>
            </a:extLst>
          </p:cNvPr>
          <p:cNvSpPr>
            <a:spLocks noGrp="1"/>
          </p:cNvSpPr>
          <p:nvPr>
            <p:ph type="ftr" sz="quarter" idx="11"/>
          </p:nvPr>
        </p:nvSpPr>
        <p:spPr/>
        <p:txBody>
          <a:bodyPr rtlCol="0"/>
          <a:lstStyle/>
          <a:p>
            <a:pPr rtl="0"/>
            <a:endParaRPr lang="en-US" dirty="0"/>
          </a:p>
        </p:txBody>
      </p:sp>
      <p:sp>
        <p:nvSpPr>
          <p:cNvPr id="10" name="Segnaposto numero diapositiva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rtlCol="0"/>
          <a:lstStyle>
            <a:lvl1pPr>
              <a:defRPr/>
            </a:lvl1pPr>
          </a:lstStyle>
          <a:p>
            <a:pPr rtl="0"/>
            <a:r>
              <a:rPr lang="it" dirty="0"/>
              <a:t>Fare clic per modificare lo stile del titolo dello schema</a:t>
            </a:r>
            <a:endParaRPr lang="en-US" dirty="0"/>
          </a:p>
        </p:txBody>
      </p:sp>
      <p:sp>
        <p:nvSpPr>
          <p:cNvPr id="3" name="Segnaposto contenuto 2"/>
          <p:cNvSpPr>
            <a:spLocks noGrp="1"/>
          </p:cNvSpPr>
          <p:nvPr>
            <p:ph idx="1"/>
          </p:nvPr>
        </p:nvSpPr>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7" name="Segnaposto dat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925069C4-336E-40F0-85A2-25D6F0A25D32}" type="datetime1">
              <a:rPr lang="it-IT" smtClean="0"/>
              <a:t>13/09/2022</a:t>
            </a:fld>
            <a:endParaRPr lang="en-US" dirty="0"/>
          </a:p>
        </p:txBody>
      </p:sp>
      <p:sp>
        <p:nvSpPr>
          <p:cNvPr id="8" name="Segnaposto piè di pa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en-US" dirty="0"/>
          </a:p>
        </p:txBody>
      </p:sp>
      <p:sp>
        <p:nvSpPr>
          <p:cNvPr id="9" name="Segnaposto numero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p:cNvSpPr>
            <a:spLocks noGrp="1"/>
          </p:cNvSpPr>
          <p:nvPr>
            <p:ph type="title"/>
          </p:nvPr>
        </p:nvSpPr>
        <p:spPr>
          <a:xfrm>
            <a:off x="1097280" y="758952"/>
            <a:ext cx="10058400" cy="3566160"/>
          </a:xfrm>
        </p:spPr>
        <p:txBody>
          <a:bodyPr rtlCol="0" anchor="b" anchorCtr="0">
            <a:normAutofit/>
          </a:bodyPr>
          <a:lstStyle>
            <a:lvl1pPr>
              <a:lnSpc>
                <a:spcPct val="90000"/>
              </a:lnSpc>
              <a:defRPr sz="7600" b="0">
                <a:solidFill>
                  <a:schemeClr val="tx1">
                    <a:lumMod val="85000"/>
                    <a:lumOff val="15000"/>
                  </a:schemeClr>
                </a:solidFill>
              </a:defRPr>
            </a:lvl1pPr>
          </a:lstStyle>
          <a:p>
            <a:pPr rtl="0"/>
            <a:r>
              <a:rPr lang="it-IT"/>
              <a:t>Fare clic per modificare lo stile del titolo dello schema</a:t>
            </a:r>
            <a:endParaRPr lang="en-US" dirty="0"/>
          </a:p>
        </p:txBody>
      </p:sp>
      <p:sp>
        <p:nvSpPr>
          <p:cNvPr id="3" name="Segnaposto testo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a:t>Fare clic per modificare gli stili del testo dello schema</a:t>
            </a:r>
          </a:p>
        </p:txBody>
      </p:sp>
      <p:cxnSp>
        <p:nvCxnSpPr>
          <p:cNvPr id="9" name="Connettore diritto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Segnaposto dat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F0F1B965-D21F-4083-9FDC-4C0868AFCE6A}" type="datetime1">
              <a:rPr lang="it-IT" smtClean="0"/>
              <a:t>13/09/2022</a:t>
            </a:fld>
            <a:endParaRPr lang="en-US" dirty="0"/>
          </a:p>
        </p:txBody>
      </p:sp>
      <p:sp>
        <p:nvSpPr>
          <p:cNvPr id="8" name="Segnaposto piè di pa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en-US" dirty="0"/>
          </a:p>
        </p:txBody>
      </p:sp>
      <p:sp>
        <p:nvSpPr>
          <p:cNvPr id="11" name="Segnaposto numero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olo 7"/>
          <p:cNvSpPr>
            <a:spLocks noGrp="1"/>
          </p:cNvSpPr>
          <p:nvPr>
            <p:ph type="title" hasCustomPrompt="1"/>
          </p:nvPr>
        </p:nvSpPr>
        <p:spPr>
          <a:xfrm>
            <a:off x="1097280" y="286603"/>
            <a:ext cx="10058400" cy="1450757"/>
          </a:xfrm>
        </p:spPr>
        <p:txBody>
          <a:bodyPr rtlCol="0"/>
          <a:lstStyle>
            <a:lvl1pPr>
              <a:defRPr/>
            </a:lvl1pPr>
          </a:lstStyle>
          <a:p>
            <a:pPr rtl="0"/>
            <a:r>
              <a:rPr lang="it" dirty="0"/>
              <a:t>Fare clic per modificare lo stile del titolo dello schema</a:t>
            </a:r>
            <a:endParaRPr lang="en-US" dirty="0"/>
          </a:p>
        </p:txBody>
      </p:sp>
      <p:sp>
        <p:nvSpPr>
          <p:cNvPr id="3" name="Segnaposto contenuto 2"/>
          <p:cNvSpPr>
            <a:spLocks noGrp="1"/>
          </p:cNvSpPr>
          <p:nvPr>
            <p:ph sz="half" idx="1"/>
          </p:nvPr>
        </p:nvSpPr>
        <p:spPr>
          <a:xfrm>
            <a:off x="1097280" y="2120900"/>
            <a:ext cx="4639736" cy="3748193"/>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4" name="Segnaposto contenuto 3"/>
          <p:cNvSpPr>
            <a:spLocks noGrp="1"/>
          </p:cNvSpPr>
          <p:nvPr>
            <p:ph sz="half" idx="2"/>
          </p:nvPr>
        </p:nvSpPr>
        <p:spPr>
          <a:xfrm>
            <a:off x="6515944" y="2120900"/>
            <a:ext cx="4639736" cy="3748194"/>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2" name="Segnaposto data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D2F263AC-6BFA-4530-A45D-98F6CD76B995}" type="datetime1">
              <a:rPr lang="it-IT" smtClean="0"/>
              <a:t>13/09/2022</a:t>
            </a:fld>
            <a:endParaRPr lang="en-US" dirty="0"/>
          </a:p>
        </p:txBody>
      </p:sp>
      <p:sp>
        <p:nvSpPr>
          <p:cNvPr id="9" name="Segnaposto piè di pagina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en-US" dirty="0"/>
          </a:p>
        </p:txBody>
      </p:sp>
      <p:sp>
        <p:nvSpPr>
          <p:cNvPr id="10" name="Segnaposto numero diapositiva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olo 9"/>
          <p:cNvSpPr>
            <a:spLocks noGrp="1"/>
          </p:cNvSpPr>
          <p:nvPr>
            <p:ph type="title" hasCustomPrompt="1"/>
          </p:nvPr>
        </p:nvSpPr>
        <p:spPr>
          <a:xfrm>
            <a:off x="1097280" y="286603"/>
            <a:ext cx="10058400" cy="1450757"/>
          </a:xfrm>
        </p:spPr>
        <p:txBody>
          <a:bodyPr rtlCol="0"/>
          <a:lstStyle>
            <a:lvl1pPr>
              <a:defRPr/>
            </a:lvl1pPr>
          </a:lstStyle>
          <a:p>
            <a:pPr rtl="0"/>
            <a:r>
              <a:rPr lang="it" dirty="0"/>
              <a:t>Fare clic per modificare lo stile del titolo</a:t>
            </a:r>
            <a:endParaRPr lang="en-US" dirty="0"/>
          </a:p>
        </p:txBody>
      </p:sp>
      <p:sp>
        <p:nvSpPr>
          <p:cNvPr id="3" name="Segnaposto testo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a:t>Fare clic per modificare gli stili del testo dello schema</a:t>
            </a:r>
          </a:p>
        </p:txBody>
      </p:sp>
      <p:sp>
        <p:nvSpPr>
          <p:cNvPr id="4" name="Segnaposto contenuto 3"/>
          <p:cNvSpPr>
            <a:spLocks noGrp="1"/>
          </p:cNvSpPr>
          <p:nvPr>
            <p:ph sz="half" idx="2"/>
          </p:nvPr>
        </p:nvSpPr>
        <p:spPr>
          <a:xfrm>
            <a:off x="1097280" y="2958274"/>
            <a:ext cx="4639736" cy="2910821"/>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5" name="Segnaposto testo 4"/>
          <p:cNvSpPr>
            <a:spLocks noGrp="1"/>
          </p:cNvSpPr>
          <p:nvPr>
            <p:ph type="body" sz="quarter" idx="3"/>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a:t>Fare clic per modificare gli stili del testo dello schema</a:t>
            </a:r>
          </a:p>
        </p:txBody>
      </p:sp>
      <p:sp>
        <p:nvSpPr>
          <p:cNvPr id="6" name="Segnaposto contenuto 5"/>
          <p:cNvSpPr>
            <a:spLocks noGrp="1"/>
          </p:cNvSpPr>
          <p:nvPr>
            <p:ph sz="quarter" idx="4"/>
          </p:nvPr>
        </p:nvSpPr>
        <p:spPr>
          <a:xfrm>
            <a:off x="6515944" y="2958273"/>
            <a:ext cx="4639736" cy="2910821"/>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2" name="Segnaposto data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285EEB9B-9A76-4838-83B5-EFB83BC3FC95}" type="datetime1">
              <a:rPr lang="it-IT" smtClean="0"/>
              <a:t>13/09/2022</a:t>
            </a:fld>
            <a:endParaRPr lang="en-US" dirty="0"/>
          </a:p>
        </p:txBody>
      </p:sp>
      <p:sp>
        <p:nvSpPr>
          <p:cNvPr id="11" name="Segnaposto piè di pagina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en-US" dirty="0"/>
          </a:p>
        </p:txBody>
      </p:sp>
      <p:sp>
        <p:nvSpPr>
          <p:cNvPr id="12" name="Segnaposto numero diapositiva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rtlCol="0"/>
          <a:lstStyle>
            <a:lvl1pPr>
              <a:defRPr/>
            </a:lvl1pPr>
          </a:lstStyle>
          <a:p>
            <a:pPr rtl="0"/>
            <a:r>
              <a:rPr lang="it" dirty="0"/>
              <a:t>Fare clic per modificare lo stile del titolo</a:t>
            </a:r>
            <a:endParaRPr lang="en-US" dirty="0"/>
          </a:p>
        </p:txBody>
      </p:sp>
      <p:sp>
        <p:nvSpPr>
          <p:cNvPr id="6" name="Segnaposto dat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87788151-CB43-4FD7-A3FA-96D82E7273D6}" type="datetime1">
              <a:rPr lang="it-IT" smtClean="0"/>
              <a:t>13/09/2022</a:t>
            </a:fld>
            <a:endParaRPr lang="en-US" dirty="0"/>
          </a:p>
        </p:txBody>
      </p:sp>
      <p:sp>
        <p:nvSpPr>
          <p:cNvPr id="7" name="Segnaposto piè di pa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en-US" dirty="0"/>
          </a:p>
        </p:txBody>
      </p:sp>
      <p:sp>
        <p:nvSpPr>
          <p:cNvPr id="8" name="Segnaposto numero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data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0984158B-E18A-4760-AF0B-F8E1F54F95E6}" type="datetime1">
              <a:rPr lang="it-IT" smtClean="0"/>
              <a:t>13/09/2022</a:t>
            </a:fld>
            <a:endParaRPr lang="en-US" dirty="0"/>
          </a:p>
        </p:txBody>
      </p:sp>
      <p:sp>
        <p:nvSpPr>
          <p:cNvPr id="3" name="Segnaposto piè di pagina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en-US" dirty="0"/>
          </a:p>
        </p:txBody>
      </p:sp>
      <p:sp>
        <p:nvSpPr>
          <p:cNvPr id="4" name="Segnaposto numero diapositiva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it-IT"/>
              <a:t>Fare clic per modificare lo stile del titolo dello schema</a:t>
            </a:r>
            <a:endParaRPr lang="en-US" dirty="0"/>
          </a:p>
        </p:txBody>
      </p:sp>
      <p:sp>
        <p:nvSpPr>
          <p:cNvPr id="3" name="Segnaposto contenuto 2"/>
          <p:cNvSpPr>
            <a:spLocks noGrp="1"/>
          </p:cNvSpPr>
          <p:nvPr>
            <p:ph idx="1"/>
          </p:nvPr>
        </p:nvSpPr>
        <p:spPr>
          <a:xfrm>
            <a:off x="5458984" y="812799"/>
            <a:ext cx="5928344" cy="5294757"/>
          </a:xfrm>
        </p:spPr>
        <p:txBody>
          <a:bodyPr rtlCol="0"/>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en-US" dirty="0"/>
          </a:p>
        </p:txBody>
      </p:sp>
      <p:sp>
        <p:nvSpPr>
          <p:cNvPr id="4" name="Segnaposto testo 3"/>
          <p:cNvSpPr>
            <a:spLocks noGrp="1"/>
          </p:cNvSpPr>
          <p:nvPr>
            <p:ph type="body" sz="half" idx="2" hasCustomPrompt="1"/>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 dirty="0"/>
              <a:t>Fare clic per modificare gli stili del testo dello schema</a:t>
            </a:r>
          </a:p>
        </p:txBody>
      </p:sp>
      <p:sp>
        <p:nvSpPr>
          <p:cNvPr id="5" name="Segnaposto data 4"/>
          <p:cNvSpPr>
            <a:spLocks noGrp="1"/>
          </p:cNvSpPr>
          <p:nvPr>
            <p:ph type="dt" sz="half" idx="10"/>
          </p:nvPr>
        </p:nvSpPr>
        <p:spPr>
          <a:xfrm>
            <a:off x="643464" y="6446520"/>
            <a:ext cx="3517568" cy="365125"/>
          </a:xfrm>
        </p:spPr>
        <p:txBody>
          <a:bodyPr rtlCol="0"/>
          <a:lstStyle>
            <a:lvl1pPr algn="l">
              <a:defRPr/>
            </a:lvl1pPr>
          </a:lstStyle>
          <a:p>
            <a:pPr rtl="0"/>
            <a:fld id="{4F4D0FD0-762A-4E00-B40D-E1022DE9149C}" type="datetime1">
              <a:rPr lang="it-IT" smtClean="0"/>
              <a:t>13/09/2022</a:t>
            </a:fld>
            <a:endParaRPr lang="en-US" dirty="0"/>
          </a:p>
        </p:txBody>
      </p:sp>
      <p:sp>
        <p:nvSpPr>
          <p:cNvPr id="6" name="Segnaposto piè di pagina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en-US" dirty="0"/>
          </a:p>
        </p:txBody>
      </p:sp>
      <p:sp>
        <p:nvSpPr>
          <p:cNvPr id="7" name="Segnaposto numero diapositiva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smtClean="0"/>
              <a:pPr/>
              <a:t>‹N›</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egnaposto immagine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a:t>Fare clic sull'icona per inserire un'immagine</a:t>
            </a:r>
            <a:endParaRPr lang="en-US" dirty="0"/>
          </a:p>
        </p:txBody>
      </p:sp>
      <p:sp>
        <p:nvSpPr>
          <p:cNvPr id="2" name="Titolo 1"/>
          <p:cNvSpPr>
            <a:spLocks noGrp="1"/>
          </p:cNvSpPr>
          <p:nvPr>
            <p:ph type="title"/>
          </p:nvPr>
        </p:nvSpPr>
        <p:spPr>
          <a:xfrm>
            <a:off x="1097279" y="4799362"/>
            <a:ext cx="10113645" cy="743682"/>
          </a:xfrm>
        </p:spPr>
        <p:txBody>
          <a:bodyPr tIns="0" bIns="0" rtlCol="0" anchor="b">
            <a:noAutofit/>
          </a:bodyPr>
          <a:lstStyle>
            <a:lvl1pPr>
              <a:defRPr sz="3000" b="0">
                <a:solidFill>
                  <a:srgbClr val="FFFFFF"/>
                </a:solidFill>
              </a:defRPr>
            </a:lvl1pPr>
          </a:lstStyle>
          <a:p>
            <a:pPr rtl="0"/>
            <a:r>
              <a:rPr lang="it-IT"/>
              <a:t>Fare clic per modificare lo stile del titolo dello schema</a:t>
            </a:r>
            <a:endParaRPr lang="en-US" dirty="0"/>
          </a:p>
        </p:txBody>
      </p:sp>
      <p:sp>
        <p:nvSpPr>
          <p:cNvPr id="4" name="Segnaposto tes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a:t>Fare clic per modificare gli stili del testo dello schema</a:t>
            </a:r>
          </a:p>
        </p:txBody>
      </p:sp>
      <p:sp>
        <p:nvSpPr>
          <p:cNvPr id="5" name="Segnaposto data 4"/>
          <p:cNvSpPr>
            <a:spLocks noGrp="1"/>
          </p:cNvSpPr>
          <p:nvPr>
            <p:ph type="dt" sz="half" idx="10"/>
          </p:nvPr>
        </p:nvSpPr>
        <p:spPr/>
        <p:txBody>
          <a:bodyPr rtlCol="0"/>
          <a:lstStyle>
            <a:lvl1pPr>
              <a:defRPr/>
            </a:lvl1pPr>
          </a:lstStyle>
          <a:p>
            <a:pPr rtl="0"/>
            <a:fld id="{14666673-06EC-44D2-AEC3-E4C57BDDC5B7}" type="datetime1">
              <a:rPr lang="it-IT" smtClean="0"/>
              <a:t>13/09/2022</a:t>
            </a:fld>
            <a:endParaRPr lang="en-US" dirty="0"/>
          </a:p>
        </p:txBody>
      </p:sp>
      <p:sp>
        <p:nvSpPr>
          <p:cNvPr id="6" name="Segnaposto piè di pagina 5"/>
          <p:cNvSpPr>
            <a:spLocks noGrp="1"/>
          </p:cNvSpPr>
          <p:nvPr>
            <p:ph type="ftr" sz="quarter" idx="11"/>
          </p:nvPr>
        </p:nvSpPr>
        <p:spPr>
          <a:xfrm>
            <a:off x="1097279" y="6446838"/>
            <a:ext cx="6818262" cy="365125"/>
          </a:xfrm>
        </p:spPr>
        <p:txBody>
          <a:bodyPr rtlCol="0"/>
          <a:lstStyle/>
          <a:p>
            <a:pPr algn="l" rtl="0"/>
            <a:endParaRPr lang="en-US" dirty="0"/>
          </a:p>
        </p:txBody>
      </p:sp>
      <p:sp>
        <p:nvSpPr>
          <p:cNvPr id="7" name="Segnaposto numero diapositiva 6"/>
          <p:cNvSpPr>
            <a:spLocks noGrp="1"/>
          </p:cNvSpPr>
          <p:nvPr>
            <p:ph type="sldNum" sz="quarter" idx="12"/>
          </p:nvPr>
        </p:nvSpPr>
        <p:spPr/>
        <p:txBody>
          <a:bodyPr rtlCol="0"/>
          <a:lstStyle/>
          <a:p>
            <a:pPr rtl="0"/>
            <a:fld id="{3A98EE3D-8CD1-4C3F-BD1C-C98C9596463C}" type="slidenum">
              <a:rPr lang="en-US" smtClean="0"/>
              <a:t>‹N›</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it" dirty="0"/>
              <a:t>Fare clic per modificare lo stile del titolo dello schema</a:t>
            </a:r>
            <a:endParaRPr lang="en-US" dirty="0"/>
          </a:p>
        </p:txBody>
      </p:sp>
      <p:sp>
        <p:nvSpPr>
          <p:cNvPr id="3" name="Segnaposto testo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it"/>
              <a:t>Fare clic per modificare gli stili del testo dello schema</a:t>
            </a:r>
          </a:p>
          <a:p>
            <a:pPr lvl="1" rtl="0"/>
            <a:r>
              <a:rPr lang="it"/>
              <a:t>Secondo livello</a:t>
            </a:r>
          </a:p>
          <a:p>
            <a:pPr lvl="2" rtl="0"/>
            <a:r>
              <a:rPr lang="it"/>
              <a:t>Terzo livello</a:t>
            </a:r>
          </a:p>
          <a:p>
            <a:pPr lvl="3" rtl="0"/>
            <a:r>
              <a:rPr lang="it"/>
              <a:t>Quarto livello</a:t>
            </a:r>
          </a:p>
          <a:p>
            <a:pPr lvl="4" rtl="0"/>
            <a:r>
              <a:rPr lang="it"/>
              <a:t>Quinto livello</a:t>
            </a:r>
            <a:endParaRPr lang="en-US" dirty="0"/>
          </a:p>
        </p:txBody>
      </p:sp>
      <p:sp>
        <p:nvSpPr>
          <p:cNvPr id="4" name="Segnaposto data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pPr rtl="0"/>
            <a:fld id="{F117DD88-DA0B-42BB-B7E2-325641850C3A}" type="datetime1">
              <a:rPr lang="it-IT" smtClean="0"/>
              <a:t>13/09/2022</a:t>
            </a:fld>
            <a:endParaRPr lang="en-US" dirty="0"/>
          </a:p>
        </p:txBody>
      </p:sp>
      <p:sp>
        <p:nvSpPr>
          <p:cNvPr id="5" name="Segnaposto piè di pagina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pPr rtl="0"/>
            <a:endParaRPr lang="en-US" dirty="0"/>
          </a:p>
        </p:txBody>
      </p:sp>
      <p:sp>
        <p:nvSpPr>
          <p:cNvPr id="6" name="Segnaposto numero diapositiva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pPr rtl="0"/>
            <a:fld id="{3A98EE3D-8CD1-4C3F-BD1C-C98C9596463C}" type="slidenum">
              <a:rPr lang="en-US" smtClean="0"/>
              <a:t>‹N›</a:t>
            </a:fld>
            <a:endParaRPr lang="en-US" dirty="0"/>
          </a:p>
        </p:txBody>
      </p:sp>
      <p:cxnSp>
        <p:nvCxnSpPr>
          <p:cNvPr id="10" name="Connettore diritto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ngall.com/team-work-png/download/13196"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www.puntosicuro.it/sicurezza-sul-lavoro-C-1/tipologie-di-contenuto-C-6/sgsl-mog-dlgs-231/01-C-58/come-valutare-analizzare-i-rischi-le-criticita-organizzative-AR-16176/" TargetMode="External"/><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GRUPPOPROGETTI@ISTRUZIONE.I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ttangolo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itolo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rtlCol="0">
            <a:normAutofit/>
          </a:bodyPr>
          <a:lstStyle/>
          <a:p>
            <a:pPr algn="ctr" rtl="0"/>
            <a:r>
              <a:rPr lang="it" sz="3600" b="1" dirty="0">
                <a:solidFill>
                  <a:schemeClr val="accent2">
                    <a:lumMod val="60000"/>
                    <a:lumOff val="40000"/>
                  </a:schemeClr>
                </a:solidFill>
              </a:rPr>
              <a:t>Gruppo Progetti Nazionali Organigramma,</a:t>
            </a:r>
            <a:br>
              <a:rPr lang="it" sz="3600" b="1" dirty="0">
                <a:solidFill>
                  <a:schemeClr val="accent2">
                    <a:lumMod val="60000"/>
                    <a:lumOff val="40000"/>
                  </a:schemeClr>
                </a:solidFill>
              </a:rPr>
            </a:br>
            <a:r>
              <a:rPr lang="it" sz="3600" b="1" dirty="0">
                <a:solidFill>
                  <a:schemeClr val="accent2">
                    <a:lumMod val="60000"/>
                    <a:lumOff val="40000"/>
                  </a:schemeClr>
                </a:solidFill>
              </a:rPr>
              <a:t>Regolamento e funzionigramma</a:t>
            </a:r>
          </a:p>
        </p:txBody>
      </p:sp>
      <p:sp>
        <p:nvSpPr>
          <p:cNvPr id="3" name="Sottotitolo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rtlCol="0">
            <a:normAutofit fontScale="70000" lnSpcReduction="20000"/>
          </a:bodyPr>
          <a:lstStyle/>
          <a:p>
            <a:pPr algn="ctr" rtl="0"/>
            <a:r>
              <a:rPr lang="it-IT" sz="2400" dirty="0">
                <a:solidFill>
                  <a:schemeClr val="tx1">
                    <a:lumMod val="85000"/>
                    <a:lumOff val="15000"/>
                  </a:schemeClr>
                </a:solidFill>
              </a:rPr>
              <a:t>DOCENTI IN COMANDO AI SENSI DELLA LEGGE 107/2015 E DELLA LEGGE 448/1998</a:t>
            </a:r>
          </a:p>
          <a:p>
            <a:pPr algn="ctr" rtl="0"/>
            <a:r>
              <a:rPr lang="it-IT" sz="2400" dirty="0">
                <a:solidFill>
                  <a:schemeClr val="tx1">
                    <a:lumMod val="85000"/>
                    <a:lumOff val="15000"/>
                  </a:schemeClr>
                </a:solidFill>
              </a:rPr>
              <a:t>S</a:t>
            </a:r>
            <a:r>
              <a:rPr lang="it" sz="2400" dirty="0">
                <a:solidFill>
                  <a:schemeClr val="tx1">
                    <a:lumMod val="85000"/>
                    <a:lumOff val="15000"/>
                  </a:schemeClr>
                </a:solidFill>
              </a:rPr>
              <a:t>ettembre 2022</a:t>
            </a:r>
          </a:p>
        </p:txBody>
      </p:sp>
      <p:pic>
        <p:nvPicPr>
          <p:cNvPr id="5" name="Immagine 4">
            <a:extLst>
              <a:ext uri="{FF2B5EF4-FFF2-40B4-BE49-F238E27FC236}">
                <a16:creationId xmlns:a16="http://schemas.microsoft.com/office/drawing/2014/main" id="{282CF6DD-7FE8-4063-9551-1B7BBCE92AB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262649" y="1011679"/>
            <a:ext cx="4635315" cy="4193129"/>
          </a:xfrm>
          <a:prstGeom prst="rect">
            <a:avLst/>
          </a:prstGeom>
          <a:solidFill>
            <a:schemeClr val="accent2">
              <a:lumMod val="60000"/>
              <a:lumOff val="40000"/>
            </a:schemeClr>
          </a:solidFill>
          <a:effectLst>
            <a:glow rad="114300">
              <a:schemeClr val="accent2">
                <a:satMod val="175000"/>
                <a:alpha val="40000"/>
              </a:schemeClr>
            </a:glow>
            <a:softEdge rad="12700"/>
          </a:effectLst>
        </p:spPr>
      </p:pic>
      <p:cxnSp>
        <p:nvCxnSpPr>
          <p:cNvPr id="24" name="Connettore diritto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Rectangle 2">
            <a:extLst>
              <a:ext uri="{FF2B5EF4-FFF2-40B4-BE49-F238E27FC236}">
                <a16:creationId xmlns:a16="http://schemas.microsoft.com/office/drawing/2014/main" id="{DA092E68-F431-4500-A67F-E4691A17906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1025" name="Immagine 3">
            <a:extLst>
              <a:ext uri="{FF2B5EF4-FFF2-40B4-BE49-F238E27FC236}">
                <a16:creationId xmlns:a16="http://schemas.microsoft.com/office/drawing/2014/main" id="{A3A963D7-CAE2-4C00-BAA3-F3B5B98EE9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3869" y="256916"/>
            <a:ext cx="523875" cy="5905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7AC91B99-04A2-40FA-860D-9E833322D7CE}"/>
              </a:ext>
            </a:extLst>
          </p:cNvPr>
          <p:cNvSpPr>
            <a:spLocks noChangeArrowheads="1"/>
          </p:cNvSpPr>
          <p:nvPr/>
        </p:nvSpPr>
        <p:spPr bwMode="auto">
          <a:xfrm>
            <a:off x="4635314" y="799297"/>
            <a:ext cx="7556686"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400" b="0" i="1" u="none" strike="noStrike" cap="none" normalizeH="0" baseline="0" dirty="0">
                <a:ln>
                  <a:noFill/>
                </a:ln>
                <a:solidFill>
                  <a:schemeClr val="tx1"/>
                </a:solidFill>
                <a:effectLst/>
                <a:latin typeface="Monotype Corsiva" panose="03010101010201010101" pitchFamily="66" charset="0"/>
                <a:ea typeface="Times New Roman" panose="02020603050405020304" pitchFamily="18" charset="0"/>
                <a:cs typeface="Tahoma" panose="020B0604030504040204" pitchFamily="34" charset="0"/>
              </a:rPr>
              <a:t>Ministero dell’Istruzione</a:t>
            </a:r>
            <a:endParaRPr kumimoji="0" lang="it-IT" altLang="it-IT" sz="11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000" b="0" i="1" u="none" strike="noStrike" cap="none" normalizeH="0" baseline="0" dirty="0">
                <a:ln>
                  <a:noFill/>
                </a:ln>
                <a:solidFill>
                  <a:schemeClr val="tx1"/>
                </a:solidFill>
                <a:effectLst/>
                <a:latin typeface="Monotype Corsiva" panose="03010101010201010101" pitchFamily="66" charset="0"/>
                <a:ea typeface="Times New Roman" panose="02020603050405020304" pitchFamily="18" charset="0"/>
                <a:cs typeface="Tahoma" panose="020B0604030504040204" pitchFamily="34" charset="0"/>
              </a:rPr>
              <a:t>Ufficio Scolastico Regionale per le Marche</a:t>
            </a:r>
            <a:endParaRPr kumimoji="0" lang="it-IT" altLang="it-IT" sz="11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Monotype Corsiva" panose="03010101010201010101" pitchFamily="66" charset="0"/>
                <a:ea typeface="Times New Roman" panose="02020603050405020304" pitchFamily="18" charset="0"/>
                <a:cs typeface="Arial" panose="020B0604020202020204" pitchFamily="34" charset="0"/>
              </a:rPr>
              <a:t>Direzione Generale</a:t>
            </a:r>
            <a:endParaRPr kumimoji="0" lang="it-IT" altLang="it-IT" sz="1800" b="0" i="0" u="none" strike="noStrike" cap="none" normalizeH="0" baseline="0" dirty="0">
              <a:ln>
                <a:noFill/>
              </a:ln>
              <a:solidFill>
                <a:schemeClr val="tx1"/>
              </a:solidFill>
              <a:effectLst/>
              <a:latin typeface="Monotype Corsiva" panose="03010101010201010101" pitchFamily="66" charset="0"/>
            </a:endParaRPr>
          </a:p>
        </p:txBody>
      </p:sp>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ttangolo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Titolo 1">
            <a:extLst>
              <a:ext uri="{FF2B5EF4-FFF2-40B4-BE49-F238E27FC236}">
                <a16:creationId xmlns:a16="http://schemas.microsoft.com/office/drawing/2014/main" id="{78FD68DA-43BA-4508-8DE2-BA9BB7B2FA5B}"/>
              </a:ext>
            </a:extLst>
          </p:cNvPr>
          <p:cNvSpPr>
            <a:spLocks noGrp="1"/>
          </p:cNvSpPr>
          <p:nvPr>
            <p:ph type="ctrTitle"/>
          </p:nvPr>
        </p:nvSpPr>
        <p:spPr>
          <a:xfrm>
            <a:off x="5289754" y="1189563"/>
            <a:ext cx="6253317" cy="3135549"/>
          </a:xfrm>
        </p:spPr>
        <p:txBody>
          <a:bodyPr rtlCol="0">
            <a:normAutofit/>
          </a:bodyPr>
          <a:lstStyle/>
          <a:p>
            <a:pPr algn="ctr" rtl="0"/>
            <a:r>
              <a:rPr lang="it" sz="4400" b="1" dirty="0">
                <a:solidFill>
                  <a:schemeClr val="accent2">
                    <a:lumMod val="60000"/>
                    <a:lumOff val="40000"/>
                  </a:schemeClr>
                </a:solidFill>
              </a:rPr>
              <a:t>Gruppo Progetti Nazionali Regolamento Funzionigramma</a:t>
            </a:r>
          </a:p>
        </p:txBody>
      </p:sp>
      <p:sp>
        <p:nvSpPr>
          <p:cNvPr id="3" name="Sottotitolo 2">
            <a:extLst>
              <a:ext uri="{FF2B5EF4-FFF2-40B4-BE49-F238E27FC236}">
                <a16:creationId xmlns:a16="http://schemas.microsoft.com/office/drawing/2014/main" id="{A8E9CFF2-3777-4FF4-A759-8491175B0B7C}"/>
              </a:ext>
            </a:extLst>
          </p:cNvPr>
          <p:cNvSpPr>
            <a:spLocks noGrp="1"/>
          </p:cNvSpPr>
          <p:nvPr>
            <p:ph type="subTitle" idx="1"/>
          </p:nvPr>
        </p:nvSpPr>
        <p:spPr>
          <a:xfrm>
            <a:off x="5289753" y="5266128"/>
            <a:ext cx="6269347" cy="1021498"/>
          </a:xfrm>
        </p:spPr>
        <p:txBody>
          <a:bodyPr rtlCol="0">
            <a:normAutofit/>
          </a:bodyPr>
          <a:lstStyle/>
          <a:p>
            <a:pPr algn="ctr" rtl="0"/>
            <a:r>
              <a:rPr lang="it-IT" sz="2400" dirty="0">
                <a:solidFill>
                  <a:schemeClr val="tx1">
                    <a:lumMod val="85000"/>
                    <a:lumOff val="15000"/>
                  </a:schemeClr>
                </a:solidFill>
              </a:rPr>
              <a:t>S</a:t>
            </a:r>
            <a:r>
              <a:rPr lang="it" sz="2400" dirty="0">
                <a:solidFill>
                  <a:schemeClr val="tx1">
                    <a:lumMod val="85000"/>
                    <a:lumOff val="15000"/>
                  </a:schemeClr>
                </a:solidFill>
              </a:rPr>
              <a:t>ettembre 2022</a:t>
            </a:r>
          </a:p>
        </p:txBody>
      </p:sp>
      <p:pic>
        <p:nvPicPr>
          <p:cNvPr id="5" name="Immagine 4">
            <a:extLst>
              <a:ext uri="{FF2B5EF4-FFF2-40B4-BE49-F238E27FC236}">
                <a16:creationId xmlns:a16="http://schemas.microsoft.com/office/drawing/2014/main" id="{282CF6DD-7FE8-4063-9551-1B7BBCE92AB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262649" y="1895095"/>
            <a:ext cx="4635315" cy="2426297"/>
          </a:xfrm>
          <a:prstGeom prst="rect">
            <a:avLst/>
          </a:prstGeom>
          <a:solidFill>
            <a:schemeClr val="accent2">
              <a:lumMod val="60000"/>
              <a:lumOff val="40000"/>
            </a:schemeClr>
          </a:solidFill>
          <a:effectLst>
            <a:glow rad="114300">
              <a:schemeClr val="accent2">
                <a:satMod val="175000"/>
                <a:alpha val="40000"/>
              </a:schemeClr>
            </a:glow>
            <a:softEdge rad="12700"/>
          </a:effectLst>
        </p:spPr>
      </p:pic>
      <p:cxnSp>
        <p:nvCxnSpPr>
          <p:cNvPr id="24" name="Connettore diritto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Rectangle 2">
            <a:extLst>
              <a:ext uri="{FF2B5EF4-FFF2-40B4-BE49-F238E27FC236}">
                <a16:creationId xmlns:a16="http://schemas.microsoft.com/office/drawing/2014/main" id="{DA092E68-F431-4500-A67F-E4691A17906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1025" name="Immagine 3">
            <a:extLst>
              <a:ext uri="{FF2B5EF4-FFF2-40B4-BE49-F238E27FC236}">
                <a16:creationId xmlns:a16="http://schemas.microsoft.com/office/drawing/2014/main" id="{A3A963D7-CAE2-4C00-BAA3-F3B5B98EE9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3869" y="256916"/>
            <a:ext cx="523875" cy="5905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7AC91B99-04A2-40FA-860D-9E833322D7CE}"/>
              </a:ext>
            </a:extLst>
          </p:cNvPr>
          <p:cNvSpPr>
            <a:spLocks noChangeArrowheads="1"/>
          </p:cNvSpPr>
          <p:nvPr/>
        </p:nvSpPr>
        <p:spPr bwMode="auto">
          <a:xfrm>
            <a:off x="4635314" y="799297"/>
            <a:ext cx="7556686"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400" b="0" i="1" u="none" strike="noStrike" cap="none" normalizeH="0" baseline="0" dirty="0">
                <a:ln>
                  <a:noFill/>
                </a:ln>
                <a:solidFill>
                  <a:schemeClr val="tx1"/>
                </a:solidFill>
                <a:effectLst/>
                <a:latin typeface="Monotype Corsiva" panose="03010101010201010101" pitchFamily="66" charset="0"/>
                <a:ea typeface="Times New Roman" panose="02020603050405020304" pitchFamily="18" charset="0"/>
                <a:cs typeface="Tahoma" panose="020B0604030504040204" pitchFamily="34" charset="0"/>
              </a:rPr>
              <a:t>Ministero dell’Istruzione</a:t>
            </a:r>
            <a:endParaRPr kumimoji="0" lang="it-IT" altLang="it-IT" sz="11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2000" b="0" i="1" u="none" strike="noStrike" cap="none" normalizeH="0" baseline="0" dirty="0">
                <a:ln>
                  <a:noFill/>
                </a:ln>
                <a:solidFill>
                  <a:schemeClr val="tx1"/>
                </a:solidFill>
                <a:effectLst/>
                <a:latin typeface="Monotype Corsiva" panose="03010101010201010101" pitchFamily="66" charset="0"/>
                <a:ea typeface="Times New Roman" panose="02020603050405020304" pitchFamily="18" charset="0"/>
                <a:cs typeface="Tahoma" panose="020B0604030504040204" pitchFamily="34" charset="0"/>
              </a:rPr>
              <a:t>Ufficio Scolastico Regionale per le Marche</a:t>
            </a:r>
            <a:endParaRPr kumimoji="0" lang="it-IT" altLang="it-IT" sz="11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dirty="0">
                <a:ln>
                  <a:noFill/>
                </a:ln>
                <a:solidFill>
                  <a:schemeClr val="tx1"/>
                </a:solidFill>
                <a:effectLst/>
                <a:latin typeface="Monotype Corsiva" panose="03010101010201010101" pitchFamily="66" charset="0"/>
                <a:ea typeface="Times New Roman" panose="02020603050405020304" pitchFamily="18" charset="0"/>
                <a:cs typeface="Arial" panose="020B0604020202020204" pitchFamily="34" charset="0"/>
              </a:rPr>
              <a:t>Direzione Generale</a:t>
            </a:r>
            <a:endParaRPr kumimoji="0" lang="it-IT" altLang="it-IT" sz="1800" b="0" i="0" u="none" strike="noStrike" cap="none" normalizeH="0" baseline="0" dirty="0">
              <a:ln>
                <a:noFill/>
              </a:ln>
              <a:solidFill>
                <a:schemeClr val="tx1"/>
              </a:solidFill>
              <a:effectLst/>
              <a:latin typeface="Monotype Corsiva" panose="03010101010201010101" pitchFamily="66" charset="0"/>
            </a:endParaRPr>
          </a:p>
        </p:txBody>
      </p:sp>
    </p:spTree>
    <p:extLst>
      <p:ext uri="{BB962C8B-B14F-4D97-AF65-F5344CB8AC3E}">
        <p14:creationId xmlns:p14="http://schemas.microsoft.com/office/powerpoint/2010/main" val="3256734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B7B376-84E5-FA6D-9E6F-90B4C0188DD4}"/>
              </a:ext>
            </a:extLst>
          </p:cNvPr>
          <p:cNvSpPr>
            <a:spLocks noGrp="1"/>
          </p:cNvSpPr>
          <p:nvPr>
            <p:ph type="title"/>
          </p:nvPr>
        </p:nvSpPr>
        <p:spPr/>
        <p:txBody>
          <a:bodyPr/>
          <a:lstStyle/>
          <a:p>
            <a:r>
              <a:rPr lang="it-IT" dirty="0"/>
              <a:t>Regolamento</a:t>
            </a:r>
          </a:p>
        </p:txBody>
      </p:sp>
      <p:sp>
        <p:nvSpPr>
          <p:cNvPr id="3" name="Segnaposto contenuto 2">
            <a:extLst>
              <a:ext uri="{FF2B5EF4-FFF2-40B4-BE49-F238E27FC236}">
                <a16:creationId xmlns:a16="http://schemas.microsoft.com/office/drawing/2014/main" id="{22F82F7F-19FB-C371-C7C6-91D551F4BA7D}"/>
              </a:ext>
            </a:extLst>
          </p:cNvPr>
          <p:cNvSpPr>
            <a:spLocks noGrp="1"/>
          </p:cNvSpPr>
          <p:nvPr>
            <p:ph idx="1"/>
          </p:nvPr>
        </p:nvSpPr>
        <p:spPr/>
        <p:txBody>
          <a:bodyPr/>
          <a:lstStyle/>
          <a:p>
            <a:r>
              <a:rPr lang="it-IT" dirty="0"/>
              <a:t>Art,. 1 i docenti in L.107 c. 65 sono assegnati all’</a:t>
            </a:r>
            <a:r>
              <a:rPr lang="it-IT" dirty="0" err="1"/>
              <a:t>Usr</a:t>
            </a:r>
            <a:r>
              <a:rPr lang="it-IT" dirty="0"/>
              <a:t> Marche in diretta collaborazione con il DG che ne dispone altresì la sede di servizio</a:t>
            </a:r>
          </a:p>
          <a:p>
            <a:r>
              <a:rPr lang="it-IT" dirty="0"/>
              <a:t>Art. 2 tutti i docenti L.107 c.65 sono articolati nelle aree tematiche in cui è declinato  il programma</a:t>
            </a:r>
          </a:p>
          <a:p>
            <a:r>
              <a:rPr lang="it-IT" dirty="0"/>
              <a:t>Art. 3 i docenti L.107 c.65 non possono essere adibiti ad altra mansione salvo temporanee esigenze eccezionali e con specifico provvedimento del DG</a:t>
            </a:r>
          </a:p>
          <a:p>
            <a:r>
              <a:rPr lang="it-IT" dirty="0"/>
              <a:t>Art. 4 i docenti L.107 c.65  dipendono funzionalmente dal responsabile del programma  Dirigente tecnico incaricato protempore e sono coordinati dal coordinatore generale</a:t>
            </a:r>
          </a:p>
          <a:p>
            <a:endParaRPr lang="it-IT" dirty="0"/>
          </a:p>
          <a:p>
            <a:endParaRPr lang="it-IT" dirty="0"/>
          </a:p>
        </p:txBody>
      </p:sp>
      <p:sp>
        <p:nvSpPr>
          <p:cNvPr id="4" name="Segnaposto data 3">
            <a:extLst>
              <a:ext uri="{FF2B5EF4-FFF2-40B4-BE49-F238E27FC236}">
                <a16:creationId xmlns:a16="http://schemas.microsoft.com/office/drawing/2014/main" id="{FDEFBAB0-C88C-A16F-3438-D3648600B695}"/>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Tree>
    <p:extLst>
      <p:ext uri="{BB962C8B-B14F-4D97-AF65-F5344CB8AC3E}">
        <p14:creationId xmlns:p14="http://schemas.microsoft.com/office/powerpoint/2010/main" val="1813719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B7B376-84E5-FA6D-9E6F-90B4C0188DD4}"/>
              </a:ext>
            </a:extLst>
          </p:cNvPr>
          <p:cNvSpPr>
            <a:spLocks noGrp="1"/>
          </p:cNvSpPr>
          <p:nvPr>
            <p:ph type="title"/>
          </p:nvPr>
        </p:nvSpPr>
        <p:spPr/>
        <p:txBody>
          <a:bodyPr/>
          <a:lstStyle/>
          <a:p>
            <a:r>
              <a:rPr lang="it-IT" dirty="0"/>
              <a:t>Regolamento </a:t>
            </a:r>
            <a:r>
              <a:rPr lang="it-IT" sz="3200" dirty="0"/>
              <a:t>segue</a:t>
            </a:r>
            <a:endParaRPr lang="it-IT" dirty="0"/>
          </a:p>
        </p:txBody>
      </p:sp>
      <p:sp>
        <p:nvSpPr>
          <p:cNvPr id="3" name="Segnaposto contenuto 2">
            <a:extLst>
              <a:ext uri="{FF2B5EF4-FFF2-40B4-BE49-F238E27FC236}">
                <a16:creationId xmlns:a16="http://schemas.microsoft.com/office/drawing/2014/main" id="{22F82F7F-19FB-C371-C7C6-91D551F4BA7D}"/>
              </a:ext>
            </a:extLst>
          </p:cNvPr>
          <p:cNvSpPr>
            <a:spLocks noGrp="1"/>
          </p:cNvSpPr>
          <p:nvPr>
            <p:ph idx="1"/>
          </p:nvPr>
        </p:nvSpPr>
        <p:spPr>
          <a:xfrm>
            <a:off x="1097280" y="1998255"/>
            <a:ext cx="10058400" cy="4187687"/>
          </a:xfrm>
        </p:spPr>
        <p:txBody>
          <a:bodyPr>
            <a:normAutofit fontScale="85000" lnSpcReduction="10000"/>
          </a:bodyPr>
          <a:lstStyle/>
          <a:p>
            <a:r>
              <a:rPr lang="it-IT" dirty="0"/>
              <a:t>Art. 5 i docenti L.107 c.65  sono assegnati alle linee progettuali dal DG</a:t>
            </a:r>
          </a:p>
          <a:p>
            <a:r>
              <a:rPr lang="it-IT" dirty="0"/>
              <a:t>Art. 6 La presenza dei  docenti L.107 c.65  è gestita dal RIP presso la sede di servizio assegnata</a:t>
            </a:r>
          </a:p>
          <a:p>
            <a:r>
              <a:rPr lang="it-IT" dirty="0"/>
              <a:t>Art. 7 il piano delle ferie/assenze è definito dai coordinatori sentito il responsabile del programma</a:t>
            </a:r>
          </a:p>
          <a:p>
            <a:r>
              <a:rPr lang="it-IT" dirty="0"/>
              <a:t>Art. 8 i docenti L.107 c.65 gestiscono i flussi di lavoro tramite sistema di </a:t>
            </a:r>
            <a:r>
              <a:rPr lang="it-IT" dirty="0" err="1"/>
              <a:t>folium</a:t>
            </a:r>
            <a:r>
              <a:rPr lang="it-IT" dirty="0"/>
              <a:t>/protocollo. Gli atti soggetti alla firma del DG sono trasmessi allo stesso per il tramite del responsabile del programma o coordinatore generale </a:t>
            </a:r>
          </a:p>
          <a:p>
            <a:r>
              <a:rPr lang="it-IT" dirty="0"/>
              <a:t>Art. 9 i docenti L.107 c.65 possono  svolgere  incarichi e collaborazioni nel rispetto dell’ordinamento vigente,  previa autorizzazione scritta del DG.</a:t>
            </a:r>
          </a:p>
          <a:p>
            <a:r>
              <a:rPr lang="it-IT" dirty="0"/>
              <a:t>Art. 10 i docenti L.107 c.65  predispongono per tempo ( almeno 10 giorni prima)  con il proprio coordinatore ed i colleghi di area la pianificazione delle ferie e, comunque solo in casi eccezionali, ferie e permessi possono essere richiesti entro le 24 ore precedenti alla loro fruizione. Le ferie permessi </a:t>
            </a:r>
            <a:r>
              <a:rPr lang="it-IT" dirty="0" err="1"/>
              <a:t>etc</a:t>
            </a:r>
            <a:r>
              <a:rPr lang="it-IT" dirty="0"/>
              <a:t> sono proposti alla firma del DG o suo delegato,  per il tramite del responsabile del programma o del coordinatore</a:t>
            </a:r>
          </a:p>
          <a:p>
            <a:endParaRPr lang="it-IT" dirty="0"/>
          </a:p>
          <a:p>
            <a:endParaRPr lang="it-IT" dirty="0"/>
          </a:p>
          <a:p>
            <a:endParaRPr lang="it-IT" dirty="0"/>
          </a:p>
        </p:txBody>
      </p:sp>
      <p:sp>
        <p:nvSpPr>
          <p:cNvPr id="4" name="Segnaposto data 3">
            <a:extLst>
              <a:ext uri="{FF2B5EF4-FFF2-40B4-BE49-F238E27FC236}">
                <a16:creationId xmlns:a16="http://schemas.microsoft.com/office/drawing/2014/main" id="{FDEFBAB0-C88C-A16F-3438-D3648600B695}"/>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Tree>
    <p:extLst>
      <p:ext uri="{BB962C8B-B14F-4D97-AF65-F5344CB8AC3E}">
        <p14:creationId xmlns:p14="http://schemas.microsoft.com/office/powerpoint/2010/main" val="1888770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7A4244-23D9-AEAC-077D-3BD1CE04587E}"/>
              </a:ext>
            </a:extLst>
          </p:cNvPr>
          <p:cNvSpPr>
            <a:spLocks noGrp="1"/>
          </p:cNvSpPr>
          <p:nvPr>
            <p:ph type="title"/>
          </p:nvPr>
        </p:nvSpPr>
        <p:spPr/>
        <p:txBody>
          <a:bodyPr/>
          <a:lstStyle/>
          <a:p>
            <a:r>
              <a:rPr lang="it-IT" dirty="0"/>
              <a:t>Funzionigramma – </a:t>
            </a:r>
            <a:r>
              <a:rPr lang="it-IT" sz="2000" dirty="0"/>
              <a:t>compiti del Responsabile del Programma</a:t>
            </a:r>
            <a:endParaRPr lang="it-IT" dirty="0"/>
          </a:p>
        </p:txBody>
      </p:sp>
      <p:sp>
        <p:nvSpPr>
          <p:cNvPr id="3" name="Segnaposto contenuto 2">
            <a:extLst>
              <a:ext uri="{FF2B5EF4-FFF2-40B4-BE49-F238E27FC236}">
                <a16:creationId xmlns:a16="http://schemas.microsoft.com/office/drawing/2014/main" id="{A9AC0792-AACA-647B-9CEA-B36AD28C653E}"/>
              </a:ext>
            </a:extLst>
          </p:cNvPr>
          <p:cNvSpPr>
            <a:spLocks noGrp="1"/>
          </p:cNvSpPr>
          <p:nvPr>
            <p:ph idx="1"/>
          </p:nvPr>
        </p:nvSpPr>
        <p:spPr/>
        <p:txBody>
          <a:bodyPr>
            <a:normAutofit fontScale="92500" lnSpcReduction="20000"/>
          </a:bodyPr>
          <a:lstStyle/>
          <a:p>
            <a:pPr marL="358775" indent="-269875">
              <a:buFont typeface="Wingdings" panose="05000000000000000000" pitchFamily="2" charset="2"/>
              <a:buChar char="Ø"/>
            </a:pPr>
            <a:r>
              <a:rPr lang="it-IT" sz="1600" dirty="0">
                <a:latin typeface="Times New Roman" panose="02020603050405020304" pitchFamily="18" charset="0"/>
                <a:cs typeface="Times New Roman" panose="02020603050405020304" pitchFamily="18" charset="0"/>
              </a:rPr>
              <a:t>Il Direttore Generale approva i progetti da inserire nel piano progetti nazionali affidando al Responsabile del Programma la realizzazione della matrice progettuale.</a:t>
            </a:r>
          </a:p>
          <a:p>
            <a:pPr marL="358775" indent="-269875">
              <a:buFont typeface="Wingdings" panose="05000000000000000000" pitchFamily="2" charset="2"/>
              <a:buChar char="Ø"/>
            </a:pPr>
            <a:r>
              <a:rPr lang="it-IT" sz="1600" dirty="0">
                <a:latin typeface="Times New Roman" panose="02020603050405020304" pitchFamily="18" charset="0"/>
                <a:cs typeface="Times New Roman" panose="02020603050405020304" pitchFamily="18" charset="0"/>
              </a:rPr>
              <a:t>Il Responsabile del Programma predispone il piano progetti nazionali, è responsabile della realizzazione e ne verifica lo svolgimento con il supporto del coordinatore generale e dei coordinatori di area. </a:t>
            </a:r>
          </a:p>
          <a:p>
            <a:pPr marL="358775" indent="-269875">
              <a:buFont typeface="Wingdings" panose="05000000000000000000" pitchFamily="2" charset="2"/>
              <a:buChar char="Ø"/>
            </a:pPr>
            <a:r>
              <a:rPr lang="it-IT" sz="1600" dirty="0">
                <a:latin typeface="Times New Roman" panose="02020603050405020304" pitchFamily="18" charset="0"/>
                <a:cs typeface="Times New Roman" panose="02020603050405020304" pitchFamily="18" charset="0"/>
              </a:rPr>
              <a:t>Il Responsabile del Programma, sulla base degli obiettivi condivisi con il DG, definisce gli indicatori di performance progettuale e li assegna ai coordinatori di area tramite il coordinatore generale.</a:t>
            </a:r>
          </a:p>
          <a:p>
            <a:pPr marL="358775" indent="-269875">
              <a:buFont typeface="Wingdings" panose="05000000000000000000" pitchFamily="2" charset="2"/>
              <a:buChar char="Ø"/>
            </a:pPr>
            <a:r>
              <a:rPr lang="it-IT" sz="1600" dirty="0">
                <a:latin typeface="Times New Roman" panose="02020603050405020304" pitchFamily="18" charset="0"/>
                <a:cs typeface="Times New Roman" panose="02020603050405020304" pitchFamily="18" charset="0"/>
              </a:rPr>
              <a:t>Il Responsabile del Programma monitora l’andamento progettuale.</a:t>
            </a:r>
          </a:p>
          <a:p>
            <a:pPr marL="358775" indent="-269875">
              <a:buFont typeface="Wingdings" panose="05000000000000000000" pitchFamily="2" charset="2"/>
              <a:buChar char="Ø"/>
            </a:pPr>
            <a:r>
              <a:rPr lang="it-IT" sz="1600" dirty="0">
                <a:latin typeface="Times New Roman" panose="02020603050405020304" pitchFamily="18" charset="0"/>
                <a:cs typeface="Times New Roman" panose="02020603050405020304" pitchFamily="18" charset="0"/>
              </a:rPr>
              <a:t>Il Responsabile del Programma coordina le riunioni periodiche mensili e monitora la gestione delle risorse.</a:t>
            </a:r>
          </a:p>
          <a:p>
            <a:pPr marL="358775" indent="-269875">
              <a:buFont typeface="Wingdings" panose="05000000000000000000" pitchFamily="2" charset="2"/>
              <a:buChar char="Ø"/>
            </a:pPr>
            <a:r>
              <a:rPr lang="it-IT" sz="1600" dirty="0">
                <a:latin typeface="Times New Roman" panose="02020603050405020304" pitchFamily="18" charset="0"/>
                <a:cs typeface="Times New Roman" panose="02020603050405020304" pitchFamily="18" charset="0"/>
              </a:rPr>
              <a:t>Il Responsabile del Programma predispone il resoconto annuale sull’andamento del piano progetti nazionali e lo presenta al DG.</a:t>
            </a:r>
          </a:p>
          <a:p>
            <a:pPr marL="358775" indent="-269875">
              <a:buFont typeface="Wingdings" panose="05000000000000000000" pitchFamily="2" charset="2"/>
              <a:buChar char="Ø"/>
            </a:pPr>
            <a:r>
              <a:rPr lang="it-IT" sz="1600" dirty="0">
                <a:latin typeface="Times New Roman" panose="02020603050405020304" pitchFamily="18" charset="0"/>
                <a:cs typeface="Times New Roman" panose="02020603050405020304" pitchFamily="18" charset="0"/>
              </a:rPr>
              <a:t>Il Responsabile del Programma suggerisce al DG eventuali correzioni al piano progetti nazionali sulla base delle risultanze del controllo e monitoraggio degli stessi. </a:t>
            </a:r>
          </a:p>
          <a:p>
            <a:endParaRPr lang="it-IT" sz="1600" dirty="0">
              <a:latin typeface="Times New Roman" panose="02020603050405020304" pitchFamily="18" charset="0"/>
              <a:cs typeface="Times New Roman" panose="02020603050405020304" pitchFamily="18" charset="0"/>
            </a:endParaRPr>
          </a:p>
        </p:txBody>
      </p:sp>
      <p:sp>
        <p:nvSpPr>
          <p:cNvPr id="4" name="Segnaposto data 3">
            <a:extLst>
              <a:ext uri="{FF2B5EF4-FFF2-40B4-BE49-F238E27FC236}">
                <a16:creationId xmlns:a16="http://schemas.microsoft.com/office/drawing/2014/main" id="{A68E148B-0373-C174-2D1E-EA8F98F389ED}"/>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Tree>
    <p:extLst>
      <p:ext uri="{BB962C8B-B14F-4D97-AF65-F5344CB8AC3E}">
        <p14:creationId xmlns:p14="http://schemas.microsoft.com/office/powerpoint/2010/main" val="3060399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7A4244-23D9-AEAC-077D-3BD1CE04587E}"/>
              </a:ext>
            </a:extLst>
          </p:cNvPr>
          <p:cNvSpPr>
            <a:spLocks noGrp="1"/>
          </p:cNvSpPr>
          <p:nvPr>
            <p:ph type="title"/>
          </p:nvPr>
        </p:nvSpPr>
        <p:spPr/>
        <p:txBody>
          <a:bodyPr/>
          <a:lstStyle/>
          <a:p>
            <a:r>
              <a:rPr lang="it-IT" dirty="0"/>
              <a:t>Funzionigramma – </a:t>
            </a:r>
            <a:r>
              <a:rPr lang="it-IT" sz="2000" dirty="0"/>
              <a:t>compiti del coordinatore generale</a:t>
            </a:r>
            <a:endParaRPr lang="it-IT" dirty="0"/>
          </a:p>
        </p:txBody>
      </p:sp>
      <p:sp>
        <p:nvSpPr>
          <p:cNvPr id="3" name="Segnaposto contenuto 2">
            <a:extLst>
              <a:ext uri="{FF2B5EF4-FFF2-40B4-BE49-F238E27FC236}">
                <a16:creationId xmlns:a16="http://schemas.microsoft.com/office/drawing/2014/main" id="{A9AC0792-AACA-647B-9CEA-B36AD28C653E}"/>
              </a:ext>
            </a:extLst>
          </p:cNvPr>
          <p:cNvSpPr>
            <a:spLocks noGrp="1"/>
          </p:cNvSpPr>
          <p:nvPr>
            <p:ph idx="1"/>
          </p:nvPr>
        </p:nvSpPr>
        <p:spPr/>
        <p:txBody>
          <a:bodyPr>
            <a:normAutofit fontScale="85000" lnSpcReduction="10000"/>
          </a:bodyPr>
          <a:lstStyle/>
          <a:p>
            <a:pPr marL="358775" indent="-269875">
              <a:buFont typeface="Wingdings" panose="05000000000000000000" pitchFamily="2" charset="2"/>
              <a:buChar char="Ø"/>
            </a:pPr>
            <a:r>
              <a:rPr lang="it-IT" dirty="0"/>
              <a:t>I coordinatori di area dovranno utilizzare oltre alla loro mail istituzionale anche la mail </a:t>
            </a:r>
            <a:r>
              <a:rPr lang="it-IT" dirty="0">
                <a:hlinkClick r:id="rId2"/>
              </a:rPr>
              <a:t>GRUPPOPROGETTI@ISTRUZIONE.IT</a:t>
            </a:r>
            <a:r>
              <a:rPr lang="it-IT" dirty="0"/>
              <a:t>  a cui dovranno essere rivolte tutte le richieste operative</a:t>
            </a:r>
          </a:p>
          <a:p>
            <a:pPr marL="358775" indent="-269875">
              <a:buFont typeface="Wingdings" panose="05000000000000000000" pitchFamily="2" charset="2"/>
              <a:buChar char="Ø"/>
            </a:pPr>
            <a:r>
              <a:rPr lang="it-IT" dirty="0"/>
              <a:t>Il coordinatore generale, d’intesa con il responsabile del programma, cura l’istruttoria del provvedimento per il recepimento nel programma progetti nazionali dei progetti approvati dal DG, con predisposizione  dell’ area di riferimento del progetto e relativo codice progetto;</a:t>
            </a:r>
          </a:p>
          <a:p>
            <a:pPr marL="358775" indent="-269875">
              <a:buFont typeface="Wingdings" panose="05000000000000000000" pitchFamily="2" charset="2"/>
              <a:buChar char="Ø"/>
            </a:pPr>
            <a:r>
              <a:rPr lang="it-IT" dirty="0"/>
              <a:t>Il </a:t>
            </a:r>
            <a:r>
              <a:rPr lang="it-IT" sz="2000" dirty="0"/>
              <a:t>coordinatore generale</a:t>
            </a:r>
            <a:r>
              <a:rPr lang="it-IT" dirty="0"/>
              <a:t> dovrà assicurare  con il coordinatore di area l’allocazione delle risorse e riportare al responsabile del programma il piano di progettazione definitivo</a:t>
            </a:r>
          </a:p>
          <a:p>
            <a:pPr marL="358775" indent="-269875">
              <a:buFont typeface="Wingdings" panose="05000000000000000000" pitchFamily="2" charset="2"/>
              <a:buChar char="Ø"/>
            </a:pPr>
            <a:r>
              <a:rPr lang="it-IT" dirty="0"/>
              <a:t>Il coordinatore generale supporta il responsabile del programma nel monitoraggio dell’andamento progettuale e suggerisce al responsabile eventuali interventi correttivi</a:t>
            </a:r>
          </a:p>
          <a:p>
            <a:pPr marL="358775" indent="-269875">
              <a:buFont typeface="Wingdings" panose="05000000000000000000" pitchFamily="2" charset="2"/>
              <a:buChar char="Ø"/>
            </a:pPr>
            <a:r>
              <a:rPr lang="it-IT" dirty="0"/>
              <a:t>Il coordinatore generale convoca le riunioni periodiche mensili e cura la stesura e aggiornamento del diagramma di </a:t>
            </a:r>
            <a:r>
              <a:rPr lang="it-IT" dirty="0" err="1"/>
              <a:t>Gantt</a:t>
            </a:r>
            <a:r>
              <a:rPr lang="it-IT" dirty="0"/>
              <a:t>, e documenta lo stato di avanzamento dei progetti e dei processi messi e da mettere in atto.</a:t>
            </a:r>
          </a:p>
          <a:p>
            <a:endParaRPr lang="it-IT" dirty="0"/>
          </a:p>
        </p:txBody>
      </p:sp>
      <p:sp>
        <p:nvSpPr>
          <p:cNvPr id="4" name="Segnaposto data 3">
            <a:extLst>
              <a:ext uri="{FF2B5EF4-FFF2-40B4-BE49-F238E27FC236}">
                <a16:creationId xmlns:a16="http://schemas.microsoft.com/office/drawing/2014/main" id="{A68E148B-0373-C174-2D1E-EA8F98F389ED}"/>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Tree>
    <p:extLst>
      <p:ext uri="{BB962C8B-B14F-4D97-AF65-F5344CB8AC3E}">
        <p14:creationId xmlns:p14="http://schemas.microsoft.com/office/powerpoint/2010/main" val="2048271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7A4244-23D9-AEAC-077D-3BD1CE04587E}"/>
              </a:ext>
            </a:extLst>
          </p:cNvPr>
          <p:cNvSpPr>
            <a:spLocks noGrp="1"/>
          </p:cNvSpPr>
          <p:nvPr>
            <p:ph type="title"/>
          </p:nvPr>
        </p:nvSpPr>
        <p:spPr/>
        <p:txBody>
          <a:bodyPr/>
          <a:lstStyle/>
          <a:p>
            <a:r>
              <a:rPr lang="it-IT" dirty="0"/>
              <a:t>Funzionigramma – </a:t>
            </a:r>
            <a:r>
              <a:rPr lang="it-IT" sz="2000" dirty="0"/>
              <a:t>compiti del coordinatore generale</a:t>
            </a:r>
            <a:endParaRPr lang="it-IT" dirty="0"/>
          </a:p>
        </p:txBody>
      </p:sp>
      <p:sp>
        <p:nvSpPr>
          <p:cNvPr id="3" name="Segnaposto contenuto 2">
            <a:extLst>
              <a:ext uri="{FF2B5EF4-FFF2-40B4-BE49-F238E27FC236}">
                <a16:creationId xmlns:a16="http://schemas.microsoft.com/office/drawing/2014/main" id="{A9AC0792-AACA-647B-9CEA-B36AD28C653E}"/>
              </a:ext>
            </a:extLst>
          </p:cNvPr>
          <p:cNvSpPr>
            <a:spLocks noGrp="1"/>
          </p:cNvSpPr>
          <p:nvPr>
            <p:ph idx="1"/>
          </p:nvPr>
        </p:nvSpPr>
        <p:spPr/>
        <p:txBody>
          <a:bodyPr>
            <a:normAutofit/>
          </a:bodyPr>
          <a:lstStyle/>
          <a:p>
            <a:pPr marL="358775" indent="-269875">
              <a:buFont typeface="Wingdings" panose="05000000000000000000" pitchFamily="2" charset="2"/>
              <a:buChar char="Ø"/>
            </a:pPr>
            <a:r>
              <a:rPr lang="it-IT" dirty="0"/>
              <a:t>Il coordinatore generale ha il compito di predisporre relazione semestrale sull’andamento del programma progetti nazionali, mediante l’individuazione di almeno un indicatore per processo e come sintesi delle relazioni semestrali dei coordinatori di area.</a:t>
            </a:r>
          </a:p>
          <a:p>
            <a:pPr marL="358775" indent="-269875">
              <a:buFont typeface="Wingdings" panose="05000000000000000000" pitchFamily="2" charset="2"/>
              <a:buChar char="Ø"/>
            </a:pPr>
            <a:r>
              <a:rPr lang="it-IT" dirty="0"/>
              <a:t>Il coordinatore generale monitora l’andamento progettuale e suggerisce al responsabile eventuali interventi correttivi.</a:t>
            </a:r>
          </a:p>
          <a:p>
            <a:pPr marL="358775" indent="-269875">
              <a:buFont typeface="Wingdings" panose="05000000000000000000" pitchFamily="2" charset="2"/>
              <a:buChar char="Ø"/>
            </a:pPr>
            <a:r>
              <a:rPr lang="it-IT" dirty="0"/>
              <a:t>Il coordinatore generale convoca le riunioni periodiche mensili e cura la stesura e aggiornamento del diagramma di </a:t>
            </a:r>
            <a:r>
              <a:rPr lang="it-IT" dirty="0" err="1"/>
              <a:t>Gantt</a:t>
            </a:r>
            <a:r>
              <a:rPr lang="it-IT" dirty="0"/>
              <a:t> che documenta lo stato di avanzamento dei progetti e dei processi messi e da mettere in atto.</a:t>
            </a:r>
          </a:p>
          <a:p>
            <a:endParaRPr lang="it-IT" dirty="0"/>
          </a:p>
        </p:txBody>
      </p:sp>
      <p:sp>
        <p:nvSpPr>
          <p:cNvPr id="4" name="Segnaposto data 3">
            <a:extLst>
              <a:ext uri="{FF2B5EF4-FFF2-40B4-BE49-F238E27FC236}">
                <a16:creationId xmlns:a16="http://schemas.microsoft.com/office/drawing/2014/main" id="{A68E148B-0373-C174-2D1E-EA8F98F389ED}"/>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Tree>
    <p:extLst>
      <p:ext uri="{BB962C8B-B14F-4D97-AF65-F5344CB8AC3E}">
        <p14:creationId xmlns:p14="http://schemas.microsoft.com/office/powerpoint/2010/main" val="202782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7A4244-23D9-AEAC-077D-3BD1CE04587E}"/>
              </a:ext>
            </a:extLst>
          </p:cNvPr>
          <p:cNvSpPr>
            <a:spLocks noGrp="1"/>
          </p:cNvSpPr>
          <p:nvPr>
            <p:ph type="title"/>
          </p:nvPr>
        </p:nvSpPr>
        <p:spPr/>
        <p:txBody>
          <a:bodyPr>
            <a:normAutofit/>
          </a:bodyPr>
          <a:lstStyle/>
          <a:p>
            <a:r>
              <a:rPr lang="it-IT" sz="4000" dirty="0"/>
              <a:t>Funzionigramma - </a:t>
            </a:r>
            <a:r>
              <a:rPr lang="it-IT" sz="2400" dirty="0"/>
              <a:t>compiti del coordinatore di area</a:t>
            </a:r>
            <a:endParaRPr lang="it-IT" sz="4000" dirty="0"/>
          </a:p>
        </p:txBody>
      </p:sp>
      <p:sp>
        <p:nvSpPr>
          <p:cNvPr id="3" name="Segnaposto contenuto 2">
            <a:extLst>
              <a:ext uri="{FF2B5EF4-FFF2-40B4-BE49-F238E27FC236}">
                <a16:creationId xmlns:a16="http://schemas.microsoft.com/office/drawing/2014/main" id="{A9AC0792-AACA-647B-9CEA-B36AD28C653E}"/>
              </a:ext>
            </a:extLst>
          </p:cNvPr>
          <p:cNvSpPr>
            <a:spLocks noGrp="1"/>
          </p:cNvSpPr>
          <p:nvPr>
            <p:ph idx="1"/>
          </p:nvPr>
        </p:nvSpPr>
        <p:spPr>
          <a:xfrm>
            <a:off x="1097280" y="2108201"/>
            <a:ext cx="10058400" cy="4081584"/>
          </a:xfrm>
        </p:spPr>
        <p:txBody>
          <a:bodyPr>
            <a:normAutofit/>
          </a:bodyPr>
          <a:lstStyle/>
          <a:p>
            <a:pPr marL="538163" indent="-358775">
              <a:buFont typeface="Wingdings" panose="05000000000000000000" pitchFamily="2" charset="2"/>
              <a:buChar char="Ø"/>
            </a:pPr>
            <a:r>
              <a:rPr lang="it-IT" dirty="0"/>
              <a:t>supporta il coordinatore generale ed il responsabile del Programma nella predisposizione del PPN annuale</a:t>
            </a:r>
          </a:p>
          <a:p>
            <a:pPr marL="538163" indent="-358775">
              <a:buFont typeface="Wingdings" panose="05000000000000000000" pitchFamily="2" charset="2"/>
              <a:buChar char="Ø"/>
            </a:pPr>
            <a:r>
              <a:rPr lang="it-IT" dirty="0"/>
              <a:t>Coordina il gruppo di lavoro assicurando la condivisione di obiettivi e processi per conseguirli</a:t>
            </a:r>
          </a:p>
          <a:p>
            <a:pPr marL="538163" indent="-358775">
              <a:buFont typeface="Wingdings" panose="05000000000000000000" pitchFamily="2" charset="2"/>
              <a:buChar char="Ø"/>
            </a:pPr>
            <a:r>
              <a:rPr lang="it-IT" dirty="0"/>
              <a:t>Cura la distribuzione e realizzazione dei compiti e degli obiettivi di lavoro tra i docenti L. 107 c.65</a:t>
            </a:r>
          </a:p>
          <a:p>
            <a:pPr marL="538163" indent="-358775">
              <a:buFont typeface="Wingdings" panose="05000000000000000000" pitchFamily="2" charset="2"/>
              <a:buChar char="Ø"/>
            </a:pPr>
            <a:r>
              <a:rPr lang="it-IT" dirty="0"/>
              <a:t>Controlla in itinere dell’andamento dei processi</a:t>
            </a:r>
          </a:p>
          <a:p>
            <a:endParaRPr lang="it-IT" dirty="0"/>
          </a:p>
        </p:txBody>
      </p:sp>
      <p:sp>
        <p:nvSpPr>
          <p:cNvPr id="4" name="Segnaposto data 3">
            <a:extLst>
              <a:ext uri="{FF2B5EF4-FFF2-40B4-BE49-F238E27FC236}">
                <a16:creationId xmlns:a16="http://schemas.microsoft.com/office/drawing/2014/main" id="{A68E148B-0373-C174-2D1E-EA8F98F389ED}"/>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Tree>
    <p:extLst>
      <p:ext uri="{BB962C8B-B14F-4D97-AF65-F5344CB8AC3E}">
        <p14:creationId xmlns:p14="http://schemas.microsoft.com/office/powerpoint/2010/main" val="755527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AE5AAC-53D8-5B01-3A9F-FF94F846FF07}"/>
              </a:ext>
            </a:extLst>
          </p:cNvPr>
          <p:cNvSpPr>
            <a:spLocks noGrp="1"/>
          </p:cNvSpPr>
          <p:nvPr>
            <p:ph type="title"/>
          </p:nvPr>
        </p:nvSpPr>
        <p:spPr/>
        <p:txBody>
          <a:bodyPr>
            <a:noAutofit/>
          </a:bodyPr>
          <a:lstStyle/>
          <a:p>
            <a:r>
              <a:rPr lang="it-IT" sz="2000" dirty="0"/>
              <a:t>Per l'attuazione dei progetti nazionali, previsti dall'articolo 1 comma  7  della legge n. 107/2015 nell'ambito dell'organico triennale dell'autonomia, è assegnato un contingente di massimo 23 unità di personale docente.</a:t>
            </a:r>
          </a:p>
        </p:txBody>
      </p:sp>
      <p:sp>
        <p:nvSpPr>
          <p:cNvPr id="3" name="Segnaposto contenuto 2">
            <a:extLst>
              <a:ext uri="{FF2B5EF4-FFF2-40B4-BE49-F238E27FC236}">
                <a16:creationId xmlns:a16="http://schemas.microsoft.com/office/drawing/2014/main" id="{D82880D1-684F-4607-DF50-52E64BA73F50}"/>
              </a:ext>
            </a:extLst>
          </p:cNvPr>
          <p:cNvSpPr>
            <a:spLocks noGrp="1"/>
          </p:cNvSpPr>
          <p:nvPr>
            <p:ph idx="1"/>
          </p:nvPr>
        </p:nvSpPr>
        <p:spPr/>
        <p:txBody>
          <a:bodyPr>
            <a:normAutofit lnSpcReduction="10000"/>
          </a:bodyPr>
          <a:lstStyle/>
          <a:p>
            <a:r>
              <a:rPr lang="it-IT" dirty="0"/>
              <a:t>Gli ambiti progettuali previsti, al fine di conseguire gli obiettivi indicati nel comma 7 della citata legge 107, sono i seguenti:</a:t>
            </a:r>
          </a:p>
          <a:p>
            <a:pPr marL="457200" indent="-457200">
              <a:buFont typeface="+mj-lt"/>
              <a:buAutoNum type="arabicParenR"/>
            </a:pPr>
            <a:r>
              <a:rPr lang="it-IT" dirty="0"/>
              <a:t>Sviluppo delle competenze in materia di cittadinanza attiva e democratica e valorizzazione della cultura artistica e musicale;</a:t>
            </a:r>
          </a:p>
          <a:p>
            <a:pPr marL="457200" indent="-457200">
              <a:buFont typeface="+mj-lt"/>
              <a:buAutoNum type="arabicParenR"/>
            </a:pPr>
            <a:r>
              <a:rPr lang="it-IT" dirty="0"/>
              <a:t>Sviluppo di comportanti ispirati al principio di uno stile di vita sano;</a:t>
            </a:r>
          </a:p>
          <a:p>
            <a:pPr marL="457200" indent="-457200">
              <a:buFont typeface="+mj-lt"/>
              <a:buAutoNum type="arabicParenR"/>
            </a:pPr>
            <a:r>
              <a:rPr lang="it-IT" dirty="0"/>
              <a:t>Prevenzione e contrasto della dispersione scolastica;</a:t>
            </a:r>
          </a:p>
          <a:p>
            <a:pPr marL="457200" indent="-457200">
              <a:buFont typeface="+mj-lt"/>
              <a:buAutoNum type="arabicParenR"/>
            </a:pPr>
            <a:r>
              <a:rPr lang="it-IT" dirty="0"/>
              <a:t>Supporto alle Scuole e alle loro Reti per l'attuazione e l'implementazione: della formazione in servizio, dell'innovazione didattica, dell'alternanza scuola/lavoro,  dell'orientamento, dell'autonomia scolastica  e pianificazione dell'offerta formativa, e del sistema nazionale di valutazione.</a:t>
            </a:r>
          </a:p>
        </p:txBody>
      </p:sp>
      <p:sp>
        <p:nvSpPr>
          <p:cNvPr id="4" name="Segnaposto data 3">
            <a:extLst>
              <a:ext uri="{FF2B5EF4-FFF2-40B4-BE49-F238E27FC236}">
                <a16:creationId xmlns:a16="http://schemas.microsoft.com/office/drawing/2014/main" id="{C6E2C743-5759-2AFC-BC42-5460D7189D62}"/>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Tree>
    <p:extLst>
      <p:ext uri="{BB962C8B-B14F-4D97-AF65-F5344CB8AC3E}">
        <p14:creationId xmlns:p14="http://schemas.microsoft.com/office/powerpoint/2010/main" val="537691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C5D8E-E8D6-0C76-E4C5-348DDA65E9A6}"/>
              </a:ext>
            </a:extLst>
          </p:cNvPr>
          <p:cNvSpPr>
            <a:spLocks noGrp="1"/>
          </p:cNvSpPr>
          <p:nvPr>
            <p:ph type="title"/>
          </p:nvPr>
        </p:nvSpPr>
        <p:spPr>
          <a:xfrm>
            <a:off x="1097280" y="286603"/>
            <a:ext cx="10058400" cy="1276117"/>
          </a:xfrm>
        </p:spPr>
        <p:txBody>
          <a:bodyPr>
            <a:normAutofit/>
          </a:bodyPr>
          <a:lstStyle/>
          <a:p>
            <a:r>
              <a:rPr lang="it-IT" dirty="0"/>
              <a:t>Organigramma – </a:t>
            </a:r>
            <a:r>
              <a:rPr lang="it-IT" sz="2800" dirty="0"/>
              <a:t>aree</a:t>
            </a:r>
            <a:endParaRPr lang="it-IT" dirty="0"/>
          </a:p>
        </p:txBody>
      </p:sp>
      <p:sp>
        <p:nvSpPr>
          <p:cNvPr id="4" name="Segnaposto data 3">
            <a:extLst>
              <a:ext uri="{FF2B5EF4-FFF2-40B4-BE49-F238E27FC236}">
                <a16:creationId xmlns:a16="http://schemas.microsoft.com/office/drawing/2014/main" id="{5CCE1535-EC58-3E2A-16F8-5E1CA2AD3AFC}"/>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
        <p:nvSpPr>
          <p:cNvPr id="8" name="Rettangolo con angoli arrotondati 7">
            <a:extLst>
              <a:ext uri="{FF2B5EF4-FFF2-40B4-BE49-F238E27FC236}">
                <a16:creationId xmlns:a16="http://schemas.microsoft.com/office/drawing/2014/main" id="{F9169204-2D0A-7DA7-2FCB-53147FC4EE8E}"/>
              </a:ext>
            </a:extLst>
          </p:cNvPr>
          <p:cNvSpPr/>
          <p:nvPr/>
        </p:nvSpPr>
        <p:spPr>
          <a:xfrm>
            <a:off x="3634520" y="2118356"/>
            <a:ext cx="2081719"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Responsabile</a:t>
            </a:r>
          </a:p>
        </p:txBody>
      </p:sp>
      <p:sp>
        <p:nvSpPr>
          <p:cNvPr id="10" name="Rettangolo con angoli arrotondati 9">
            <a:extLst>
              <a:ext uri="{FF2B5EF4-FFF2-40B4-BE49-F238E27FC236}">
                <a16:creationId xmlns:a16="http://schemas.microsoft.com/office/drawing/2014/main" id="{D712B63F-F22B-2993-6A01-6945EF3D063E}"/>
              </a:ext>
            </a:extLst>
          </p:cNvPr>
          <p:cNvSpPr/>
          <p:nvPr/>
        </p:nvSpPr>
        <p:spPr>
          <a:xfrm>
            <a:off x="3634519" y="2940333"/>
            <a:ext cx="2081719"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Coordinatore generale </a:t>
            </a:r>
          </a:p>
        </p:txBody>
      </p:sp>
      <p:sp>
        <p:nvSpPr>
          <p:cNvPr id="11" name="Rettangolo con angoli arrotondati 10">
            <a:extLst>
              <a:ext uri="{FF2B5EF4-FFF2-40B4-BE49-F238E27FC236}">
                <a16:creationId xmlns:a16="http://schemas.microsoft.com/office/drawing/2014/main" id="{213669D4-62F0-5131-74DB-6EA1BD940631}"/>
              </a:ext>
            </a:extLst>
          </p:cNvPr>
          <p:cNvSpPr/>
          <p:nvPr/>
        </p:nvSpPr>
        <p:spPr>
          <a:xfrm>
            <a:off x="5843269" y="4036969"/>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4</a:t>
            </a:r>
          </a:p>
        </p:txBody>
      </p:sp>
      <p:sp>
        <p:nvSpPr>
          <p:cNvPr id="12" name="Rettangolo con angoli arrotondati 11">
            <a:extLst>
              <a:ext uri="{FF2B5EF4-FFF2-40B4-BE49-F238E27FC236}">
                <a16:creationId xmlns:a16="http://schemas.microsoft.com/office/drawing/2014/main" id="{CBDA6289-720D-EEE3-FC44-7F62D216BA7D}"/>
              </a:ext>
            </a:extLst>
          </p:cNvPr>
          <p:cNvSpPr/>
          <p:nvPr/>
        </p:nvSpPr>
        <p:spPr>
          <a:xfrm>
            <a:off x="4160301" y="4036969"/>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3</a:t>
            </a:r>
          </a:p>
        </p:txBody>
      </p:sp>
      <p:sp>
        <p:nvSpPr>
          <p:cNvPr id="13" name="Rettangolo con angoli arrotondati 12">
            <a:extLst>
              <a:ext uri="{FF2B5EF4-FFF2-40B4-BE49-F238E27FC236}">
                <a16:creationId xmlns:a16="http://schemas.microsoft.com/office/drawing/2014/main" id="{CAD517C1-9E23-7116-9762-7D8223532CCC}"/>
              </a:ext>
            </a:extLst>
          </p:cNvPr>
          <p:cNvSpPr/>
          <p:nvPr/>
        </p:nvSpPr>
        <p:spPr>
          <a:xfrm>
            <a:off x="2477333" y="4036969"/>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2</a:t>
            </a:r>
          </a:p>
        </p:txBody>
      </p:sp>
      <p:sp>
        <p:nvSpPr>
          <p:cNvPr id="14" name="Rettangolo con angoli arrotondati 13">
            <a:extLst>
              <a:ext uri="{FF2B5EF4-FFF2-40B4-BE49-F238E27FC236}">
                <a16:creationId xmlns:a16="http://schemas.microsoft.com/office/drawing/2014/main" id="{9F90A5DD-8293-CDE1-23EF-93B87BC4507E}"/>
              </a:ext>
            </a:extLst>
          </p:cNvPr>
          <p:cNvSpPr/>
          <p:nvPr/>
        </p:nvSpPr>
        <p:spPr>
          <a:xfrm>
            <a:off x="794365" y="4036967"/>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1</a:t>
            </a:r>
          </a:p>
        </p:txBody>
      </p:sp>
      <p:cxnSp>
        <p:nvCxnSpPr>
          <p:cNvPr id="16" name="Connettore a gomito 15">
            <a:extLst>
              <a:ext uri="{FF2B5EF4-FFF2-40B4-BE49-F238E27FC236}">
                <a16:creationId xmlns:a16="http://schemas.microsoft.com/office/drawing/2014/main" id="{7B418464-06C0-2936-1F69-34E981476C94}"/>
              </a:ext>
            </a:extLst>
          </p:cNvPr>
          <p:cNvCxnSpPr>
            <a:cxnSpLocks/>
            <a:stCxn id="10" idx="2"/>
            <a:endCxn id="12" idx="0"/>
          </p:cNvCxnSpPr>
          <p:nvPr/>
        </p:nvCxnSpPr>
        <p:spPr>
          <a:xfrm rot="16200000" flipH="1">
            <a:off x="4557754" y="3699982"/>
            <a:ext cx="454611" cy="219361"/>
          </a:xfrm>
          <a:prstGeom prst="bentConnector3">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ttore a gomito 16">
            <a:extLst>
              <a:ext uri="{FF2B5EF4-FFF2-40B4-BE49-F238E27FC236}">
                <a16:creationId xmlns:a16="http://schemas.microsoft.com/office/drawing/2014/main" id="{DD68176C-2B82-F0B6-CFD7-5DFBC9EDD691}"/>
              </a:ext>
            </a:extLst>
          </p:cNvPr>
          <p:cNvCxnSpPr>
            <a:cxnSpLocks/>
            <a:stCxn id="10" idx="2"/>
            <a:endCxn id="39" idx="0"/>
          </p:cNvCxnSpPr>
          <p:nvPr/>
        </p:nvCxnSpPr>
        <p:spPr>
          <a:xfrm rot="16200000" flipH="1">
            <a:off x="6240723" y="2017013"/>
            <a:ext cx="454609" cy="3585297"/>
          </a:xfrm>
          <a:prstGeom prst="bentConnector3">
            <a:avLst>
              <a:gd name="adj1" fmla="val 50000"/>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a gomito 17">
            <a:extLst>
              <a:ext uri="{FF2B5EF4-FFF2-40B4-BE49-F238E27FC236}">
                <a16:creationId xmlns:a16="http://schemas.microsoft.com/office/drawing/2014/main" id="{DEDCDDF6-FA2A-8DE1-1C73-CACEB4FE18F4}"/>
              </a:ext>
            </a:extLst>
          </p:cNvPr>
          <p:cNvCxnSpPr>
            <a:cxnSpLocks/>
            <a:stCxn id="8" idx="2"/>
            <a:endCxn id="10" idx="0"/>
          </p:cNvCxnSpPr>
          <p:nvPr/>
        </p:nvCxnSpPr>
        <p:spPr>
          <a:xfrm rot="5400000">
            <a:off x="4585404" y="2850357"/>
            <a:ext cx="179952" cy="1"/>
          </a:xfrm>
          <a:prstGeom prst="bentConnector3">
            <a:avLst>
              <a:gd name="adj1" fmla="val 50000"/>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a gomito 18">
            <a:extLst>
              <a:ext uri="{FF2B5EF4-FFF2-40B4-BE49-F238E27FC236}">
                <a16:creationId xmlns:a16="http://schemas.microsoft.com/office/drawing/2014/main" id="{3B8C7B9F-F3FA-AAE3-04E5-FEDEF29005D7}"/>
              </a:ext>
            </a:extLst>
          </p:cNvPr>
          <p:cNvCxnSpPr>
            <a:cxnSpLocks/>
            <a:stCxn id="10" idx="2"/>
            <a:endCxn id="14" idx="0"/>
          </p:cNvCxnSpPr>
          <p:nvPr/>
        </p:nvCxnSpPr>
        <p:spPr>
          <a:xfrm rot="5400000">
            <a:off x="2874788" y="2236375"/>
            <a:ext cx="454609" cy="3146575"/>
          </a:xfrm>
          <a:prstGeom prst="bentConnector3">
            <a:avLst>
              <a:gd name="adj1" fmla="val 50000"/>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a gomito 19">
            <a:extLst>
              <a:ext uri="{FF2B5EF4-FFF2-40B4-BE49-F238E27FC236}">
                <a16:creationId xmlns:a16="http://schemas.microsoft.com/office/drawing/2014/main" id="{3CB44ABF-2CDE-9704-17FB-FC7E92861448}"/>
              </a:ext>
            </a:extLst>
          </p:cNvPr>
          <p:cNvCxnSpPr>
            <a:cxnSpLocks/>
            <a:stCxn id="10" idx="2"/>
            <a:endCxn id="11" idx="0"/>
          </p:cNvCxnSpPr>
          <p:nvPr/>
        </p:nvCxnSpPr>
        <p:spPr>
          <a:xfrm rot="16200000" flipH="1">
            <a:off x="5399238" y="2858498"/>
            <a:ext cx="454611" cy="1902329"/>
          </a:xfrm>
          <a:prstGeom prst="bentConnector3">
            <a:avLst>
              <a:gd name="adj1" fmla="val 50000"/>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a gomito 20">
            <a:extLst>
              <a:ext uri="{FF2B5EF4-FFF2-40B4-BE49-F238E27FC236}">
                <a16:creationId xmlns:a16="http://schemas.microsoft.com/office/drawing/2014/main" id="{9F6BEC96-D591-4046-350E-138004DCC6C9}"/>
              </a:ext>
            </a:extLst>
          </p:cNvPr>
          <p:cNvCxnSpPr>
            <a:cxnSpLocks/>
            <a:stCxn id="10" idx="2"/>
            <a:endCxn id="13" idx="0"/>
          </p:cNvCxnSpPr>
          <p:nvPr/>
        </p:nvCxnSpPr>
        <p:spPr>
          <a:xfrm rot="5400000">
            <a:off x="3716271" y="3077860"/>
            <a:ext cx="454611" cy="1463607"/>
          </a:xfrm>
          <a:prstGeom prst="bentConnector3">
            <a:avLst>
              <a:gd name="adj1" fmla="val 50000"/>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9" name="Rettangolo con angoli arrotondati 38">
            <a:extLst>
              <a:ext uri="{FF2B5EF4-FFF2-40B4-BE49-F238E27FC236}">
                <a16:creationId xmlns:a16="http://schemas.microsoft.com/office/drawing/2014/main" id="{3E46933C-A759-E740-D625-A02BAB3E46F4}"/>
              </a:ext>
            </a:extLst>
          </p:cNvPr>
          <p:cNvSpPr/>
          <p:nvPr/>
        </p:nvSpPr>
        <p:spPr>
          <a:xfrm>
            <a:off x="7526237" y="4036967"/>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5</a:t>
            </a:r>
          </a:p>
        </p:txBody>
      </p:sp>
      <p:sp>
        <p:nvSpPr>
          <p:cNvPr id="43" name="CasellaDiTesto 42">
            <a:extLst>
              <a:ext uri="{FF2B5EF4-FFF2-40B4-BE49-F238E27FC236}">
                <a16:creationId xmlns:a16="http://schemas.microsoft.com/office/drawing/2014/main" id="{6C115151-759C-9E05-4129-8E3DCC3018F3}"/>
              </a:ext>
            </a:extLst>
          </p:cNvPr>
          <p:cNvSpPr txBox="1"/>
          <p:nvPr/>
        </p:nvSpPr>
        <p:spPr>
          <a:xfrm>
            <a:off x="794365" y="4766543"/>
            <a:ext cx="1368196" cy="1061829"/>
          </a:xfrm>
          <a:prstGeom prst="rect">
            <a:avLst/>
          </a:prstGeom>
          <a:noFill/>
        </p:spPr>
        <p:txBody>
          <a:bodyPr wrap="square" rtlCol="0">
            <a:spAutoFit/>
          </a:bodyPr>
          <a:lstStyle/>
          <a:p>
            <a:pPr algn="ctr"/>
            <a:r>
              <a:rPr lang="it-IT" sz="1050" b="1" i="0" u="none" strike="noStrike" baseline="0" dirty="0">
                <a:latin typeface="Calibri-Bold"/>
              </a:rPr>
              <a:t>Cittadinanza attiva e valorizzazione della cultura artistica e musicale, Internazionalizzazione e progetti europei</a:t>
            </a:r>
            <a:endParaRPr lang="it-IT" sz="1050" dirty="0"/>
          </a:p>
        </p:txBody>
      </p:sp>
      <p:sp>
        <p:nvSpPr>
          <p:cNvPr id="45" name="CasellaDiTesto 44">
            <a:extLst>
              <a:ext uri="{FF2B5EF4-FFF2-40B4-BE49-F238E27FC236}">
                <a16:creationId xmlns:a16="http://schemas.microsoft.com/office/drawing/2014/main" id="{3822AADA-2127-D2AC-7B1B-12FD2E9354F5}"/>
              </a:ext>
            </a:extLst>
          </p:cNvPr>
          <p:cNvSpPr txBox="1"/>
          <p:nvPr/>
        </p:nvSpPr>
        <p:spPr>
          <a:xfrm>
            <a:off x="2625274" y="4975059"/>
            <a:ext cx="1172994" cy="577081"/>
          </a:xfrm>
          <a:prstGeom prst="rect">
            <a:avLst/>
          </a:prstGeom>
          <a:noFill/>
        </p:spPr>
        <p:txBody>
          <a:bodyPr wrap="square">
            <a:spAutoFit/>
          </a:bodyPr>
          <a:lstStyle/>
          <a:p>
            <a:pPr algn="ctr"/>
            <a:r>
              <a:rPr lang="it-IT" sz="1050" b="1" dirty="0">
                <a:latin typeface="Calibri-Bold"/>
              </a:rPr>
              <a:t>Sport </a:t>
            </a:r>
          </a:p>
          <a:p>
            <a:pPr algn="ctr"/>
            <a:r>
              <a:rPr lang="it-IT" sz="1050" b="1" i="0" u="none" strike="noStrike" baseline="0" dirty="0">
                <a:latin typeface="Calibri-Bold"/>
              </a:rPr>
              <a:t>Salute </a:t>
            </a:r>
            <a:endParaRPr lang="it-IT" sz="1050" b="1" dirty="0">
              <a:latin typeface="Calibri-Bold"/>
            </a:endParaRPr>
          </a:p>
          <a:p>
            <a:pPr algn="ctr"/>
            <a:r>
              <a:rPr lang="it-IT" sz="1050" b="1" i="0" u="none" strike="noStrike" baseline="0" dirty="0">
                <a:latin typeface="Calibri-Bold"/>
              </a:rPr>
              <a:t>Sicurezza </a:t>
            </a:r>
            <a:endParaRPr lang="it-IT" sz="1050" dirty="0"/>
          </a:p>
        </p:txBody>
      </p:sp>
      <p:sp>
        <p:nvSpPr>
          <p:cNvPr id="47" name="CasellaDiTesto 46">
            <a:extLst>
              <a:ext uri="{FF2B5EF4-FFF2-40B4-BE49-F238E27FC236}">
                <a16:creationId xmlns:a16="http://schemas.microsoft.com/office/drawing/2014/main" id="{699AE6D4-2184-4108-19B3-482431DD6DBE}"/>
              </a:ext>
            </a:extLst>
          </p:cNvPr>
          <p:cNvSpPr txBox="1"/>
          <p:nvPr/>
        </p:nvSpPr>
        <p:spPr>
          <a:xfrm>
            <a:off x="4146445" y="4835793"/>
            <a:ext cx="1622072" cy="900246"/>
          </a:xfrm>
          <a:prstGeom prst="rect">
            <a:avLst/>
          </a:prstGeom>
          <a:noFill/>
        </p:spPr>
        <p:txBody>
          <a:bodyPr wrap="square">
            <a:spAutoFit/>
          </a:bodyPr>
          <a:lstStyle/>
          <a:p>
            <a:pPr algn="ctr"/>
            <a:r>
              <a:rPr lang="it-IT" sz="1050" b="1" i="0" u="none" strike="noStrike" baseline="0" dirty="0">
                <a:latin typeface="Calibri-Bold"/>
              </a:rPr>
              <a:t>Inclusione e integrazione scolastica  con particolare riferimento agli alunni con disabilità</a:t>
            </a:r>
            <a:r>
              <a:rPr lang="it-IT" sz="1050" b="1" dirty="0">
                <a:latin typeface="Calibri-Bold"/>
              </a:rPr>
              <a:t> </a:t>
            </a:r>
            <a:r>
              <a:rPr lang="it-IT" sz="1050" b="1" i="0" u="none" strike="noStrike" baseline="0" dirty="0">
                <a:latin typeface="Calibri-Bold"/>
              </a:rPr>
              <a:t>– ID e Scuola in Ospedale </a:t>
            </a:r>
            <a:endParaRPr lang="it-IT" sz="1050" dirty="0"/>
          </a:p>
        </p:txBody>
      </p:sp>
      <p:sp>
        <p:nvSpPr>
          <p:cNvPr id="49" name="CasellaDiTesto 48">
            <a:extLst>
              <a:ext uri="{FF2B5EF4-FFF2-40B4-BE49-F238E27FC236}">
                <a16:creationId xmlns:a16="http://schemas.microsoft.com/office/drawing/2014/main" id="{288F97A6-9D8D-C641-AC44-5C7C8B897F69}"/>
              </a:ext>
            </a:extLst>
          </p:cNvPr>
          <p:cNvSpPr txBox="1"/>
          <p:nvPr/>
        </p:nvSpPr>
        <p:spPr>
          <a:xfrm>
            <a:off x="5864347" y="4894268"/>
            <a:ext cx="1447799" cy="738664"/>
          </a:xfrm>
          <a:prstGeom prst="rect">
            <a:avLst/>
          </a:prstGeom>
          <a:noFill/>
        </p:spPr>
        <p:txBody>
          <a:bodyPr wrap="square">
            <a:spAutoFit/>
          </a:bodyPr>
          <a:lstStyle/>
          <a:p>
            <a:pPr algn="ctr"/>
            <a:r>
              <a:rPr lang="it-IT" sz="1050" b="1" i="0" u="none" strike="noStrike" baseline="0" dirty="0">
                <a:latin typeface="Calibri-Bold"/>
              </a:rPr>
              <a:t>Formazione  personale scolastico e Sistema Nazionale di Valutazione</a:t>
            </a:r>
            <a:endParaRPr lang="it-IT" sz="1050" dirty="0"/>
          </a:p>
        </p:txBody>
      </p:sp>
      <p:sp>
        <p:nvSpPr>
          <p:cNvPr id="51" name="CasellaDiTesto 50">
            <a:extLst>
              <a:ext uri="{FF2B5EF4-FFF2-40B4-BE49-F238E27FC236}">
                <a16:creationId xmlns:a16="http://schemas.microsoft.com/office/drawing/2014/main" id="{7F381D38-BC33-5E23-C4D0-A5F3C7644FA6}"/>
              </a:ext>
            </a:extLst>
          </p:cNvPr>
          <p:cNvSpPr txBox="1"/>
          <p:nvPr/>
        </p:nvSpPr>
        <p:spPr>
          <a:xfrm>
            <a:off x="7454501" y="4835793"/>
            <a:ext cx="1612348" cy="1061829"/>
          </a:xfrm>
          <a:prstGeom prst="rect">
            <a:avLst/>
          </a:prstGeom>
          <a:noFill/>
        </p:spPr>
        <p:txBody>
          <a:bodyPr wrap="square">
            <a:spAutoFit/>
          </a:bodyPr>
          <a:lstStyle/>
          <a:p>
            <a:pPr algn="ctr"/>
            <a:r>
              <a:rPr lang="it-IT" sz="1050" b="1" i="0" u="none" strike="noStrike" baseline="0" dirty="0">
                <a:latin typeface="Calibri-Bold"/>
              </a:rPr>
              <a:t>Supporto alle Istituzioni scolastiche ed alle loro reti,</a:t>
            </a:r>
          </a:p>
          <a:p>
            <a:pPr algn="ctr"/>
            <a:r>
              <a:rPr lang="it-IT" sz="1050" b="1" i="0" u="none" strike="noStrike" baseline="0" dirty="0">
                <a:latin typeface="Calibri-Bold"/>
              </a:rPr>
              <a:t>attuazione e l’implementazione della legge 107/2015</a:t>
            </a:r>
            <a:endParaRPr lang="it-IT" sz="1050" dirty="0"/>
          </a:p>
        </p:txBody>
      </p:sp>
      <p:sp>
        <p:nvSpPr>
          <p:cNvPr id="3" name="Rettangolo con angoli arrotondati 2">
            <a:extLst>
              <a:ext uri="{FF2B5EF4-FFF2-40B4-BE49-F238E27FC236}">
                <a16:creationId xmlns:a16="http://schemas.microsoft.com/office/drawing/2014/main" id="{18D33054-59F6-6043-5BD1-BE9113410EFF}"/>
              </a:ext>
            </a:extLst>
          </p:cNvPr>
          <p:cNvSpPr/>
          <p:nvPr/>
        </p:nvSpPr>
        <p:spPr>
          <a:xfrm>
            <a:off x="6468027" y="2940328"/>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Nucleo supporto informatico</a:t>
            </a:r>
          </a:p>
        </p:txBody>
      </p:sp>
      <p:cxnSp>
        <p:nvCxnSpPr>
          <p:cNvPr id="6" name="Connettore a gomito 5">
            <a:extLst>
              <a:ext uri="{FF2B5EF4-FFF2-40B4-BE49-F238E27FC236}">
                <a16:creationId xmlns:a16="http://schemas.microsoft.com/office/drawing/2014/main" id="{C899382B-DDED-15E3-7908-4706790F56F6}"/>
              </a:ext>
            </a:extLst>
          </p:cNvPr>
          <p:cNvCxnSpPr>
            <a:stCxn id="10" idx="3"/>
            <a:endCxn id="3" idx="1"/>
          </p:cNvCxnSpPr>
          <p:nvPr/>
        </p:nvCxnSpPr>
        <p:spPr>
          <a:xfrm flipV="1">
            <a:off x="5716238" y="3261341"/>
            <a:ext cx="751789" cy="5"/>
          </a:xfrm>
          <a:prstGeom prst="bentConnector3">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42C447E5-27F4-606B-713C-27A9C903D644}"/>
              </a:ext>
            </a:extLst>
          </p:cNvPr>
          <p:cNvSpPr txBox="1"/>
          <p:nvPr/>
        </p:nvSpPr>
        <p:spPr>
          <a:xfrm>
            <a:off x="9566726" y="3019151"/>
            <a:ext cx="2528976" cy="2677656"/>
          </a:xfrm>
          <a:prstGeom prst="rect">
            <a:avLst/>
          </a:prstGeom>
          <a:noFill/>
        </p:spPr>
        <p:txBody>
          <a:bodyPr wrap="square">
            <a:spAutoFit/>
          </a:bodyPr>
          <a:lstStyle/>
          <a:p>
            <a:pPr lvl="0" algn="just"/>
            <a:r>
              <a:rPr lang="it-IT" sz="1400" dirty="0">
                <a:solidFill>
                  <a:schemeClr val="tx1"/>
                </a:solidFill>
              </a:rPr>
              <a:t>Tutti i processi gestiti dal Gruppo progetti nazionali hanno il supporto dei Dirigenti Tecnici in carico all’Ufficio Scolastico Regionale, Dott. Alfredo Moscianese, Dott.ssa Rita Scocchera, Dott. Corrado Faletti (che assume il ruolo di responsabile pro tempore), Dott. Gianni Russo ed in collaborazione con l’ufficio I dell’USR.</a:t>
            </a:r>
          </a:p>
        </p:txBody>
      </p:sp>
    </p:spTree>
    <p:extLst>
      <p:ext uri="{BB962C8B-B14F-4D97-AF65-F5344CB8AC3E}">
        <p14:creationId xmlns:p14="http://schemas.microsoft.com/office/powerpoint/2010/main" val="2559807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C5D8E-E8D6-0C76-E4C5-348DDA65E9A6}"/>
              </a:ext>
            </a:extLst>
          </p:cNvPr>
          <p:cNvSpPr>
            <a:spLocks noGrp="1"/>
          </p:cNvSpPr>
          <p:nvPr>
            <p:ph type="title"/>
          </p:nvPr>
        </p:nvSpPr>
        <p:spPr>
          <a:xfrm>
            <a:off x="1097280" y="286603"/>
            <a:ext cx="10058400" cy="1276117"/>
          </a:xfrm>
        </p:spPr>
        <p:txBody>
          <a:bodyPr/>
          <a:lstStyle/>
          <a:p>
            <a:r>
              <a:rPr lang="it-IT" dirty="0"/>
              <a:t>Organigramma AREA 1</a:t>
            </a:r>
          </a:p>
        </p:txBody>
      </p:sp>
      <p:sp>
        <p:nvSpPr>
          <p:cNvPr id="4" name="Segnaposto data 3">
            <a:extLst>
              <a:ext uri="{FF2B5EF4-FFF2-40B4-BE49-F238E27FC236}">
                <a16:creationId xmlns:a16="http://schemas.microsoft.com/office/drawing/2014/main" id="{5CCE1535-EC58-3E2A-16F8-5E1CA2AD3AFC}"/>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
        <p:nvSpPr>
          <p:cNvPr id="14" name="Rettangolo con angoli arrotondati 13">
            <a:extLst>
              <a:ext uri="{FF2B5EF4-FFF2-40B4-BE49-F238E27FC236}">
                <a16:creationId xmlns:a16="http://schemas.microsoft.com/office/drawing/2014/main" id="{9F90A5DD-8293-CDE1-23EF-93B87BC4507E}"/>
              </a:ext>
            </a:extLst>
          </p:cNvPr>
          <p:cNvSpPr/>
          <p:nvPr/>
        </p:nvSpPr>
        <p:spPr>
          <a:xfrm>
            <a:off x="1097280" y="2149811"/>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1</a:t>
            </a:r>
          </a:p>
        </p:txBody>
      </p:sp>
      <p:sp>
        <p:nvSpPr>
          <p:cNvPr id="43" name="CasellaDiTesto 42">
            <a:extLst>
              <a:ext uri="{FF2B5EF4-FFF2-40B4-BE49-F238E27FC236}">
                <a16:creationId xmlns:a16="http://schemas.microsoft.com/office/drawing/2014/main" id="{6C115151-759C-9E05-4129-8E3DCC3018F3}"/>
              </a:ext>
            </a:extLst>
          </p:cNvPr>
          <p:cNvSpPr txBox="1"/>
          <p:nvPr/>
        </p:nvSpPr>
        <p:spPr>
          <a:xfrm>
            <a:off x="996599" y="2967335"/>
            <a:ext cx="1468877" cy="1384995"/>
          </a:xfrm>
          <a:prstGeom prst="rect">
            <a:avLst/>
          </a:prstGeom>
          <a:noFill/>
        </p:spPr>
        <p:txBody>
          <a:bodyPr wrap="square" rtlCol="0">
            <a:spAutoFit/>
          </a:bodyPr>
          <a:lstStyle/>
          <a:p>
            <a:pPr algn="ctr"/>
            <a:r>
              <a:rPr lang="it-IT" sz="1200" b="1" i="0" u="none" strike="noStrike" baseline="0" dirty="0">
                <a:latin typeface="Calibri-Bold"/>
              </a:rPr>
              <a:t>Cittadinanza attiva e valorizzazione della cultura artistica e musicale, Internazionalizzazione e progetti europei</a:t>
            </a:r>
            <a:endParaRPr lang="it-IT" sz="1200" dirty="0"/>
          </a:p>
        </p:txBody>
      </p:sp>
      <p:graphicFrame>
        <p:nvGraphicFramePr>
          <p:cNvPr id="3" name="Diagramma 2">
            <a:extLst>
              <a:ext uri="{FF2B5EF4-FFF2-40B4-BE49-F238E27FC236}">
                <a16:creationId xmlns:a16="http://schemas.microsoft.com/office/drawing/2014/main" id="{8D76B4E1-B747-0B4B-46CE-7073561E76B7}"/>
              </a:ext>
            </a:extLst>
          </p:cNvPr>
          <p:cNvGraphicFramePr/>
          <p:nvPr>
            <p:extLst>
              <p:ext uri="{D42A27DB-BD31-4B8C-83A1-F6EECF244321}">
                <p14:modId xmlns:p14="http://schemas.microsoft.com/office/powerpoint/2010/main" val="3124749667"/>
              </p:ext>
            </p:extLst>
          </p:nvPr>
        </p:nvGraphicFramePr>
        <p:xfrm>
          <a:off x="3027680" y="2149811"/>
          <a:ext cx="8128000" cy="3704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794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C5D8E-E8D6-0C76-E4C5-348DDA65E9A6}"/>
              </a:ext>
            </a:extLst>
          </p:cNvPr>
          <p:cNvSpPr>
            <a:spLocks noGrp="1"/>
          </p:cNvSpPr>
          <p:nvPr>
            <p:ph type="title"/>
          </p:nvPr>
        </p:nvSpPr>
        <p:spPr>
          <a:xfrm>
            <a:off x="1097280" y="286603"/>
            <a:ext cx="10058400" cy="1276117"/>
          </a:xfrm>
        </p:spPr>
        <p:txBody>
          <a:bodyPr/>
          <a:lstStyle/>
          <a:p>
            <a:r>
              <a:rPr lang="it-IT" dirty="0"/>
              <a:t>Organigramma AREA 2</a:t>
            </a:r>
          </a:p>
        </p:txBody>
      </p:sp>
      <p:sp>
        <p:nvSpPr>
          <p:cNvPr id="4" name="Segnaposto data 3">
            <a:extLst>
              <a:ext uri="{FF2B5EF4-FFF2-40B4-BE49-F238E27FC236}">
                <a16:creationId xmlns:a16="http://schemas.microsoft.com/office/drawing/2014/main" id="{5CCE1535-EC58-3E2A-16F8-5E1CA2AD3AFC}"/>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
        <p:nvSpPr>
          <p:cNvPr id="13" name="Rettangolo con angoli arrotondati 12">
            <a:extLst>
              <a:ext uri="{FF2B5EF4-FFF2-40B4-BE49-F238E27FC236}">
                <a16:creationId xmlns:a16="http://schemas.microsoft.com/office/drawing/2014/main" id="{CAD517C1-9E23-7116-9762-7D8223532CCC}"/>
              </a:ext>
            </a:extLst>
          </p:cNvPr>
          <p:cNvSpPr/>
          <p:nvPr/>
        </p:nvSpPr>
        <p:spPr>
          <a:xfrm>
            <a:off x="1097280" y="2305455"/>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2</a:t>
            </a:r>
          </a:p>
        </p:txBody>
      </p:sp>
      <p:sp>
        <p:nvSpPr>
          <p:cNvPr id="45" name="CasellaDiTesto 44">
            <a:extLst>
              <a:ext uri="{FF2B5EF4-FFF2-40B4-BE49-F238E27FC236}">
                <a16:creationId xmlns:a16="http://schemas.microsoft.com/office/drawing/2014/main" id="{3822AADA-2127-D2AC-7B1B-12FD2E9354F5}"/>
              </a:ext>
            </a:extLst>
          </p:cNvPr>
          <p:cNvSpPr txBox="1"/>
          <p:nvPr/>
        </p:nvSpPr>
        <p:spPr>
          <a:xfrm>
            <a:off x="1245221" y="3171857"/>
            <a:ext cx="1172994" cy="738664"/>
          </a:xfrm>
          <a:prstGeom prst="rect">
            <a:avLst/>
          </a:prstGeom>
          <a:noFill/>
        </p:spPr>
        <p:txBody>
          <a:bodyPr wrap="square">
            <a:spAutoFit/>
          </a:bodyPr>
          <a:lstStyle/>
          <a:p>
            <a:pPr algn="ctr"/>
            <a:r>
              <a:rPr lang="it-IT" sz="1400" b="1" dirty="0">
                <a:latin typeface="Calibri-Bold"/>
              </a:rPr>
              <a:t>Sport </a:t>
            </a:r>
          </a:p>
          <a:p>
            <a:pPr algn="ctr"/>
            <a:r>
              <a:rPr lang="it-IT" sz="1400" b="1" i="0" u="none" strike="noStrike" baseline="0" dirty="0">
                <a:latin typeface="Calibri-Bold"/>
              </a:rPr>
              <a:t>Salute </a:t>
            </a:r>
            <a:endParaRPr lang="it-IT" sz="1400" b="1" dirty="0">
              <a:latin typeface="Calibri-Bold"/>
            </a:endParaRPr>
          </a:p>
          <a:p>
            <a:pPr algn="ctr"/>
            <a:r>
              <a:rPr lang="it-IT" sz="1400" b="1" i="0" u="none" strike="noStrike" baseline="0" dirty="0">
                <a:latin typeface="Calibri-Bold"/>
              </a:rPr>
              <a:t>Sicurezza </a:t>
            </a:r>
            <a:endParaRPr lang="it-IT" sz="1400" dirty="0"/>
          </a:p>
        </p:txBody>
      </p:sp>
      <p:graphicFrame>
        <p:nvGraphicFramePr>
          <p:cNvPr id="5" name="Diagramma 4">
            <a:extLst>
              <a:ext uri="{FF2B5EF4-FFF2-40B4-BE49-F238E27FC236}">
                <a16:creationId xmlns:a16="http://schemas.microsoft.com/office/drawing/2014/main" id="{362F4268-DF87-F1CB-604C-90C352F94822}"/>
              </a:ext>
            </a:extLst>
          </p:cNvPr>
          <p:cNvGraphicFramePr/>
          <p:nvPr>
            <p:extLst>
              <p:ext uri="{D42A27DB-BD31-4B8C-83A1-F6EECF244321}">
                <p14:modId xmlns:p14="http://schemas.microsoft.com/office/powerpoint/2010/main" val="2118299263"/>
              </p:ext>
            </p:extLst>
          </p:nvPr>
        </p:nvGraphicFramePr>
        <p:xfrm>
          <a:off x="2966720" y="2305455"/>
          <a:ext cx="8128000" cy="3704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8167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C5D8E-E8D6-0C76-E4C5-348DDA65E9A6}"/>
              </a:ext>
            </a:extLst>
          </p:cNvPr>
          <p:cNvSpPr>
            <a:spLocks noGrp="1"/>
          </p:cNvSpPr>
          <p:nvPr>
            <p:ph type="title"/>
          </p:nvPr>
        </p:nvSpPr>
        <p:spPr>
          <a:xfrm>
            <a:off x="1097280" y="286603"/>
            <a:ext cx="10058400" cy="1276117"/>
          </a:xfrm>
        </p:spPr>
        <p:txBody>
          <a:bodyPr/>
          <a:lstStyle/>
          <a:p>
            <a:r>
              <a:rPr lang="it-IT" dirty="0"/>
              <a:t>Organigramma AREA 3</a:t>
            </a:r>
          </a:p>
        </p:txBody>
      </p:sp>
      <p:sp>
        <p:nvSpPr>
          <p:cNvPr id="12" name="Rettangolo con angoli arrotondati 11">
            <a:extLst>
              <a:ext uri="{FF2B5EF4-FFF2-40B4-BE49-F238E27FC236}">
                <a16:creationId xmlns:a16="http://schemas.microsoft.com/office/drawing/2014/main" id="{CBDA6289-720D-EEE3-FC44-7F62D216BA7D}"/>
              </a:ext>
            </a:extLst>
          </p:cNvPr>
          <p:cNvSpPr/>
          <p:nvPr/>
        </p:nvSpPr>
        <p:spPr>
          <a:xfrm>
            <a:off x="601171" y="2305455"/>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3</a:t>
            </a:r>
          </a:p>
        </p:txBody>
      </p:sp>
      <p:sp>
        <p:nvSpPr>
          <p:cNvPr id="47" name="CasellaDiTesto 46">
            <a:extLst>
              <a:ext uri="{FF2B5EF4-FFF2-40B4-BE49-F238E27FC236}">
                <a16:creationId xmlns:a16="http://schemas.microsoft.com/office/drawing/2014/main" id="{699AE6D4-2184-4108-19B3-482431DD6DBE}"/>
              </a:ext>
            </a:extLst>
          </p:cNvPr>
          <p:cNvSpPr txBox="1"/>
          <p:nvPr/>
        </p:nvSpPr>
        <p:spPr>
          <a:xfrm>
            <a:off x="534208" y="3104279"/>
            <a:ext cx="1622072" cy="1815882"/>
          </a:xfrm>
          <a:prstGeom prst="rect">
            <a:avLst/>
          </a:prstGeom>
          <a:noFill/>
        </p:spPr>
        <p:txBody>
          <a:bodyPr wrap="square">
            <a:spAutoFit/>
          </a:bodyPr>
          <a:lstStyle/>
          <a:p>
            <a:pPr algn="ctr"/>
            <a:r>
              <a:rPr lang="it-IT" sz="1400" b="1" i="0" u="none" strike="noStrike" baseline="0" dirty="0">
                <a:latin typeface="Calibri-Bold"/>
              </a:rPr>
              <a:t>Inclusione e integrazione scolastica  con particolare riferimento agli alunni con disabilità</a:t>
            </a:r>
            <a:r>
              <a:rPr lang="it-IT" sz="1400" b="1" dirty="0">
                <a:latin typeface="Calibri-Bold"/>
              </a:rPr>
              <a:t> </a:t>
            </a:r>
            <a:r>
              <a:rPr lang="it-IT" sz="1400" b="1" i="0" u="none" strike="noStrike" baseline="0" dirty="0">
                <a:latin typeface="Calibri-Bold"/>
              </a:rPr>
              <a:t>– ID e Scuola in Ospedale </a:t>
            </a:r>
            <a:endParaRPr lang="it-IT" sz="1400" dirty="0"/>
          </a:p>
        </p:txBody>
      </p:sp>
      <p:graphicFrame>
        <p:nvGraphicFramePr>
          <p:cNvPr id="3" name="Diagramma 2">
            <a:extLst>
              <a:ext uri="{FF2B5EF4-FFF2-40B4-BE49-F238E27FC236}">
                <a16:creationId xmlns:a16="http://schemas.microsoft.com/office/drawing/2014/main" id="{DE07E9E4-8FA8-25C0-5C2B-FF1F0AF82672}"/>
              </a:ext>
            </a:extLst>
          </p:cNvPr>
          <p:cNvGraphicFramePr/>
          <p:nvPr>
            <p:extLst>
              <p:ext uri="{D42A27DB-BD31-4B8C-83A1-F6EECF244321}">
                <p14:modId xmlns:p14="http://schemas.microsoft.com/office/powerpoint/2010/main" val="1990406064"/>
              </p:ext>
            </p:extLst>
          </p:nvPr>
        </p:nvGraphicFramePr>
        <p:xfrm>
          <a:off x="3027680" y="2305455"/>
          <a:ext cx="8128000" cy="3704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5794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C5D8E-E8D6-0C76-E4C5-348DDA65E9A6}"/>
              </a:ext>
            </a:extLst>
          </p:cNvPr>
          <p:cNvSpPr>
            <a:spLocks noGrp="1"/>
          </p:cNvSpPr>
          <p:nvPr>
            <p:ph type="title"/>
          </p:nvPr>
        </p:nvSpPr>
        <p:spPr>
          <a:xfrm>
            <a:off x="1097280" y="286603"/>
            <a:ext cx="10058400" cy="1276117"/>
          </a:xfrm>
        </p:spPr>
        <p:txBody>
          <a:bodyPr/>
          <a:lstStyle/>
          <a:p>
            <a:r>
              <a:rPr lang="it-IT" dirty="0"/>
              <a:t>Organigramma AREA 4</a:t>
            </a:r>
          </a:p>
        </p:txBody>
      </p:sp>
      <p:sp>
        <p:nvSpPr>
          <p:cNvPr id="4" name="Segnaposto data 3">
            <a:extLst>
              <a:ext uri="{FF2B5EF4-FFF2-40B4-BE49-F238E27FC236}">
                <a16:creationId xmlns:a16="http://schemas.microsoft.com/office/drawing/2014/main" id="{5CCE1535-EC58-3E2A-16F8-5E1CA2AD3AFC}"/>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
        <p:nvSpPr>
          <p:cNvPr id="11" name="Rettangolo con angoli arrotondati 10">
            <a:extLst>
              <a:ext uri="{FF2B5EF4-FFF2-40B4-BE49-F238E27FC236}">
                <a16:creationId xmlns:a16="http://schemas.microsoft.com/office/drawing/2014/main" id="{213669D4-62F0-5131-74DB-6EA1BD940631}"/>
              </a:ext>
            </a:extLst>
          </p:cNvPr>
          <p:cNvSpPr/>
          <p:nvPr/>
        </p:nvSpPr>
        <p:spPr>
          <a:xfrm>
            <a:off x="916997" y="2295728"/>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4</a:t>
            </a:r>
          </a:p>
        </p:txBody>
      </p:sp>
      <p:sp>
        <p:nvSpPr>
          <p:cNvPr id="49" name="CasellaDiTesto 48">
            <a:extLst>
              <a:ext uri="{FF2B5EF4-FFF2-40B4-BE49-F238E27FC236}">
                <a16:creationId xmlns:a16="http://schemas.microsoft.com/office/drawing/2014/main" id="{288F97A6-9D8D-C641-AC44-5C7C8B897F69}"/>
              </a:ext>
            </a:extLst>
          </p:cNvPr>
          <p:cNvSpPr txBox="1"/>
          <p:nvPr/>
        </p:nvSpPr>
        <p:spPr>
          <a:xfrm>
            <a:off x="968065" y="3233052"/>
            <a:ext cx="1447799" cy="1384995"/>
          </a:xfrm>
          <a:prstGeom prst="rect">
            <a:avLst/>
          </a:prstGeom>
          <a:noFill/>
        </p:spPr>
        <p:txBody>
          <a:bodyPr wrap="square">
            <a:spAutoFit/>
          </a:bodyPr>
          <a:lstStyle/>
          <a:p>
            <a:pPr algn="ctr"/>
            <a:r>
              <a:rPr lang="it-IT" sz="1400" b="1" i="0" u="none" strike="noStrike" baseline="0" dirty="0">
                <a:latin typeface="Calibri-Bold"/>
              </a:rPr>
              <a:t>Formazione  personale scolastico e Sistema Nazionale di Valutazione</a:t>
            </a:r>
            <a:endParaRPr lang="it-IT" sz="1400" dirty="0"/>
          </a:p>
        </p:txBody>
      </p:sp>
      <p:graphicFrame>
        <p:nvGraphicFramePr>
          <p:cNvPr id="3" name="Diagramma 2">
            <a:extLst>
              <a:ext uri="{FF2B5EF4-FFF2-40B4-BE49-F238E27FC236}">
                <a16:creationId xmlns:a16="http://schemas.microsoft.com/office/drawing/2014/main" id="{721AABF6-3104-054F-BF17-7F453B2151E9}"/>
              </a:ext>
            </a:extLst>
          </p:cNvPr>
          <p:cNvGraphicFramePr/>
          <p:nvPr>
            <p:extLst>
              <p:ext uri="{D42A27DB-BD31-4B8C-83A1-F6EECF244321}">
                <p14:modId xmlns:p14="http://schemas.microsoft.com/office/powerpoint/2010/main" val="2397864006"/>
              </p:ext>
            </p:extLst>
          </p:nvPr>
        </p:nvGraphicFramePr>
        <p:xfrm>
          <a:off x="2937753" y="2295728"/>
          <a:ext cx="8137511" cy="37839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4728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5C5D8E-E8D6-0C76-E4C5-348DDA65E9A6}"/>
              </a:ext>
            </a:extLst>
          </p:cNvPr>
          <p:cNvSpPr>
            <a:spLocks noGrp="1"/>
          </p:cNvSpPr>
          <p:nvPr>
            <p:ph type="title"/>
          </p:nvPr>
        </p:nvSpPr>
        <p:spPr>
          <a:xfrm>
            <a:off x="1097280" y="286603"/>
            <a:ext cx="10058400" cy="1276117"/>
          </a:xfrm>
        </p:spPr>
        <p:txBody>
          <a:bodyPr/>
          <a:lstStyle/>
          <a:p>
            <a:r>
              <a:rPr lang="it-IT" dirty="0"/>
              <a:t>Organigramma AREA 5</a:t>
            </a:r>
          </a:p>
        </p:txBody>
      </p:sp>
      <p:sp>
        <p:nvSpPr>
          <p:cNvPr id="4" name="Segnaposto data 3">
            <a:extLst>
              <a:ext uri="{FF2B5EF4-FFF2-40B4-BE49-F238E27FC236}">
                <a16:creationId xmlns:a16="http://schemas.microsoft.com/office/drawing/2014/main" id="{5CCE1535-EC58-3E2A-16F8-5E1CA2AD3AFC}"/>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
        <p:nvSpPr>
          <p:cNvPr id="39" name="Rettangolo con angoli arrotondati 38">
            <a:extLst>
              <a:ext uri="{FF2B5EF4-FFF2-40B4-BE49-F238E27FC236}">
                <a16:creationId xmlns:a16="http://schemas.microsoft.com/office/drawing/2014/main" id="{3E46933C-A759-E740-D625-A02BAB3E46F4}"/>
              </a:ext>
            </a:extLst>
          </p:cNvPr>
          <p:cNvSpPr/>
          <p:nvPr/>
        </p:nvSpPr>
        <p:spPr>
          <a:xfrm>
            <a:off x="512977" y="2285998"/>
            <a:ext cx="1468877" cy="642025"/>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Area 5</a:t>
            </a:r>
          </a:p>
        </p:txBody>
      </p:sp>
      <p:sp>
        <p:nvSpPr>
          <p:cNvPr id="51" name="CasellaDiTesto 50">
            <a:extLst>
              <a:ext uri="{FF2B5EF4-FFF2-40B4-BE49-F238E27FC236}">
                <a16:creationId xmlns:a16="http://schemas.microsoft.com/office/drawing/2014/main" id="{7F381D38-BC33-5E23-C4D0-A5F3C7644FA6}"/>
              </a:ext>
            </a:extLst>
          </p:cNvPr>
          <p:cNvSpPr txBox="1"/>
          <p:nvPr/>
        </p:nvSpPr>
        <p:spPr>
          <a:xfrm>
            <a:off x="441241" y="3084824"/>
            <a:ext cx="1612348" cy="1815882"/>
          </a:xfrm>
          <a:prstGeom prst="rect">
            <a:avLst/>
          </a:prstGeom>
          <a:noFill/>
        </p:spPr>
        <p:txBody>
          <a:bodyPr wrap="square">
            <a:spAutoFit/>
          </a:bodyPr>
          <a:lstStyle/>
          <a:p>
            <a:pPr algn="ctr"/>
            <a:r>
              <a:rPr lang="it-IT" sz="1400" b="1" i="0" u="none" strike="noStrike" baseline="0" dirty="0">
                <a:latin typeface="Calibri-Bold"/>
              </a:rPr>
              <a:t>Supporto alle Istituzioni scolastiche ed alle loro reti, </a:t>
            </a:r>
          </a:p>
          <a:p>
            <a:pPr algn="ctr"/>
            <a:r>
              <a:rPr lang="it-IT" sz="1400" b="1" i="0" u="none" strike="noStrike" baseline="0" dirty="0">
                <a:latin typeface="Calibri-Bold"/>
              </a:rPr>
              <a:t>attuazione e l’implementazione della legge 107/2015</a:t>
            </a:r>
            <a:endParaRPr lang="it-IT" sz="1400" dirty="0"/>
          </a:p>
        </p:txBody>
      </p:sp>
      <p:graphicFrame>
        <p:nvGraphicFramePr>
          <p:cNvPr id="3" name="Diagramma 2">
            <a:extLst>
              <a:ext uri="{FF2B5EF4-FFF2-40B4-BE49-F238E27FC236}">
                <a16:creationId xmlns:a16="http://schemas.microsoft.com/office/drawing/2014/main" id="{7822EA86-2BBB-BC41-960A-9BDC8AD8625F}"/>
              </a:ext>
            </a:extLst>
          </p:cNvPr>
          <p:cNvGraphicFramePr/>
          <p:nvPr>
            <p:extLst>
              <p:ext uri="{D42A27DB-BD31-4B8C-83A1-F6EECF244321}">
                <p14:modId xmlns:p14="http://schemas.microsoft.com/office/powerpoint/2010/main" val="580872718"/>
              </p:ext>
            </p:extLst>
          </p:nvPr>
        </p:nvGraphicFramePr>
        <p:xfrm>
          <a:off x="2304375" y="1960135"/>
          <a:ext cx="8771276" cy="4452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0347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ttangolo 38">
            <a:extLst>
              <a:ext uri="{FF2B5EF4-FFF2-40B4-BE49-F238E27FC236}">
                <a16:creationId xmlns:a16="http://schemas.microsoft.com/office/drawing/2014/main" id="{4C9B272E-F8C8-9774-3FD9-F192EF239D36}"/>
              </a:ext>
            </a:extLst>
          </p:cNvPr>
          <p:cNvSpPr/>
          <p:nvPr/>
        </p:nvSpPr>
        <p:spPr>
          <a:xfrm>
            <a:off x="5009745" y="1974715"/>
            <a:ext cx="3203642" cy="437744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con angoli arrotondati 35">
            <a:extLst>
              <a:ext uri="{FF2B5EF4-FFF2-40B4-BE49-F238E27FC236}">
                <a16:creationId xmlns:a16="http://schemas.microsoft.com/office/drawing/2014/main" id="{5C5F9879-4D98-C69F-FAEC-4726BBF75B9B}"/>
              </a:ext>
            </a:extLst>
          </p:cNvPr>
          <p:cNvSpPr/>
          <p:nvPr/>
        </p:nvSpPr>
        <p:spPr>
          <a:xfrm>
            <a:off x="223736" y="2101174"/>
            <a:ext cx="4338536" cy="1000337"/>
          </a:xfrm>
          <a:prstGeom prst="roundRect">
            <a:avLst/>
          </a:prstGeom>
          <a:solidFill>
            <a:schemeClr val="accent6">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Freccia a pentagono 32">
            <a:extLst>
              <a:ext uri="{FF2B5EF4-FFF2-40B4-BE49-F238E27FC236}">
                <a16:creationId xmlns:a16="http://schemas.microsoft.com/office/drawing/2014/main" id="{7EC9D6AE-6431-6546-5EC7-9152393F8065}"/>
              </a:ext>
            </a:extLst>
          </p:cNvPr>
          <p:cNvSpPr/>
          <p:nvPr/>
        </p:nvSpPr>
        <p:spPr>
          <a:xfrm>
            <a:off x="544749" y="3598708"/>
            <a:ext cx="4241259" cy="122325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AB7F0647-A506-AC15-844F-3994E78ED497}"/>
              </a:ext>
            </a:extLst>
          </p:cNvPr>
          <p:cNvSpPr>
            <a:spLocks noGrp="1"/>
          </p:cNvSpPr>
          <p:nvPr>
            <p:ph type="title"/>
          </p:nvPr>
        </p:nvSpPr>
        <p:spPr/>
        <p:txBody>
          <a:bodyPr/>
          <a:lstStyle/>
          <a:p>
            <a:r>
              <a:rPr lang="it-IT" dirty="0"/>
              <a:t>Coordinatori e personale </a:t>
            </a:r>
            <a:r>
              <a:rPr lang="it-IT" sz="3200" dirty="0"/>
              <a:t>pro tempore</a:t>
            </a:r>
            <a:endParaRPr lang="it-IT" dirty="0"/>
          </a:p>
        </p:txBody>
      </p:sp>
      <p:sp>
        <p:nvSpPr>
          <p:cNvPr id="4" name="Segnaposto data 3">
            <a:extLst>
              <a:ext uri="{FF2B5EF4-FFF2-40B4-BE49-F238E27FC236}">
                <a16:creationId xmlns:a16="http://schemas.microsoft.com/office/drawing/2014/main" id="{1A880527-6E23-9189-1EF5-3A2D50D4EC94}"/>
              </a:ext>
            </a:extLst>
          </p:cNvPr>
          <p:cNvSpPr>
            <a:spLocks noGrp="1"/>
          </p:cNvSpPr>
          <p:nvPr>
            <p:ph type="dt" sz="half" idx="10"/>
          </p:nvPr>
        </p:nvSpPr>
        <p:spPr/>
        <p:txBody>
          <a:bodyPr/>
          <a:lstStyle/>
          <a:p>
            <a:pPr rtl="0"/>
            <a:fld id="{925069C4-336E-40F0-85A2-25D6F0A25D32}" type="datetime1">
              <a:rPr lang="it-IT" smtClean="0"/>
              <a:t>13/09/2022</a:t>
            </a:fld>
            <a:endParaRPr lang="en-US" dirty="0"/>
          </a:p>
        </p:txBody>
      </p:sp>
      <p:sp>
        <p:nvSpPr>
          <p:cNvPr id="8" name="Rettangolo con angoli arrotondati 7">
            <a:extLst>
              <a:ext uri="{FF2B5EF4-FFF2-40B4-BE49-F238E27FC236}">
                <a16:creationId xmlns:a16="http://schemas.microsoft.com/office/drawing/2014/main" id="{D7EB7935-AEAE-D81F-DC70-0F35D1E8AEE0}"/>
              </a:ext>
            </a:extLst>
          </p:cNvPr>
          <p:cNvSpPr/>
          <p:nvPr/>
        </p:nvSpPr>
        <p:spPr>
          <a:xfrm>
            <a:off x="2298970" y="2283365"/>
            <a:ext cx="2208179" cy="622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Corrado Faletti</a:t>
            </a:r>
          </a:p>
        </p:txBody>
      </p:sp>
      <p:sp>
        <p:nvSpPr>
          <p:cNvPr id="9" name="Rettangolo con angoli arrotondati 8">
            <a:extLst>
              <a:ext uri="{FF2B5EF4-FFF2-40B4-BE49-F238E27FC236}">
                <a16:creationId xmlns:a16="http://schemas.microsoft.com/office/drawing/2014/main" id="{7ADDBDE8-3215-2356-EAAE-85590E09297F}"/>
              </a:ext>
            </a:extLst>
          </p:cNvPr>
          <p:cNvSpPr/>
          <p:nvPr/>
        </p:nvSpPr>
        <p:spPr>
          <a:xfrm>
            <a:off x="2175753" y="3906304"/>
            <a:ext cx="2208179" cy="62257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dirty="0"/>
              <a:t>Carmina Laura Giovanna Pinto</a:t>
            </a:r>
          </a:p>
        </p:txBody>
      </p:sp>
      <p:sp>
        <p:nvSpPr>
          <p:cNvPr id="10" name="Rettangolo con angoli arrotondati 9">
            <a:extLst>
              <a:ext uri="{FF2B5EF4-FFF2-40B4-BE49-F238E27FC236}">
                <a16:creationId xmlns:a16="http://schemas.microsoft.com/office/drawing/2014/main" id="{90D462D3-14D4-67EF-8D84-1855B89741D6}"/>
              </a:ext>
            </a:extLst>
          </p:cNvPr>
          <p:cNvSpPr/>
          <p:nvPr/>
        </p:nvSpPr>
        <p:spPr>
          <a:xfrm>
            <a:off x="5288603" y="4448883"/>
            <a:ext cx="2208179" cy="844534"/>
          </a:xfrm>
          <a:prstGeom prst="roundRect">
            <a:avLst/>
          </a:prstGeom>
          <a:solidFill>
            <a:srgbClr val="E8D06A"/>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it-IT" dirty="0">
                <a:solidFill>
                  <a:schemeClr val="tx1"/>
                </a:solidFill>
              </a:rPr>
              <a:t>Alessandra Di Emidio</a:t>
            </a:r>
          </a:p>
          <a:p>
            <a:pPr algn="ctr"/>
            <a:r>
              <a:rPr lang="it-IT" dirty="0">
                <a:solidFill>
                  <a:schemeClr val="tx1"/>
                </a:solidFill>
              </a:rPr>
              <a:t>Area 4</a:t>
            </a:r>
          </a:p>
        </p:txBody>
      </p:sp>
      <p:sp>
        <p:nvSpPr>
          <p:cNvPr id="11" name="Rettangolo con angoli arrotondati 10">
            <a:extLst>
              <a:ext uri="{FF2B5EF4-FFF2-40B4-BE49-F238E27FC236}">
                <a16:creationId xmlns:a16="http://schemas.microsoft.com/office/drawing/2014/main" id="{6F7596B8-1BA1-AD16-1D52-562613C32A54}"/>
              </a:ext>
            </a:extLst>
          </p:cNvPr>
          <p:cNvSpPr/>
          <p:nvPr/>
        </p:nvSpPr>
        <p:spPr>
          <a:xfrm>
            <a:off x="5288603" y="2133438"/>
            <a:ext cx="2208179" cy="622570"/>
          </a:xfrm>
          <a:prstGeom prst="roundRect">
            <a:avLst/>
          </a:prstGeom>
          <a:solidFill>
            <a:schemeClr val="accent4">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it-IT" dirty="0">
                <a:solidFill>
                  <a:schemeClr val="tx1"/>
                </a:solidFill>
              </a:rPr>
              <a:t>Gianna Prapotnich</a:t>
            </a:r>
          </a:p>
          <a:p>
            <a:pPr algn="ctr"/>
            <a:r>
              <a:rPr lang="it-IT" dirty="0">
                <a:solidFill>
                  <a:schemeClr val="tx1"/>
                </a:solidFill>
              </a:rPr>
              <a:t>Area 1</a:t>
            </a:r>
          </a:p>
        </p:txBody>
      </p:sp>
      <p:sp>
        <p:nvSpPr>
          <p:cNvPr id="12" name="Rettangolo con angoli arrotondati 11">
            <a:extLst>
              <a:ext uri="{FF2B5EF4-FFF2-40B4-BE49-F238E27FC236}">
                <a16:creationId xmlns:a16="http://schemas.microsoft.com/office/drawing/2014/main" id="{227712E4-CB2D-33B6-DB0C-932E1179AA58}"/>
              </a:ext>
            </a:extLst>
          </p:cNvPr>
          <p:cNvSpPr/>
          <p:nvPr/>
        </p:nvSpPr>
        <p:spPr>
          <a:xfrm>
            <a:off x="5288603" y="5380027"/>
            <a:ext cx="2208179" cy="849548"/>
          </a:xfrm>
          <a:prstGeom prst="roundRect">
            <a:avLst/>
          </a:prstGeom>
          <a:solidFill>
            <a:srgbClr val="FFFF0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it-IT" dirty="0">
                <a:solidFill>
                  <a:schemeClr val="tx1"/>
                </a:solidFill>
              </a:rPr>
              <a:t>Carmina Laura Giovanna Pinto</a:t>
            </a:r>
          </a:p>
          <a:p>
            <a:pPr algn="ctr"/>
            <a:r>
              <a:rPr lang="it-IT" dirty="0">
                <a:solidFill>
                  <a:schemeClr val="tx1"/>
                </a:solidFill>
              </a:rPr>
              <a:t>Area 5</a:t>
            </a:r>
          </a:p>
        </p:txBody>
      </p:sp>
      <p:sp>
        <p:nvSpPr>
          <p:cNvPr id="13" name="Rettangolo con angoli arrotondati 12">
            <a:extLst>
              <a:ext uri="{FF2B5EF4-FFF2-40B4-BE49-F238E27FC236}">
                <a16:creationId xmlns:a16="http://schemas.microsoft.com/office/drawing/2014/main" id="{4F3F8CDC-F442-1784-1D17-6ED195844298}"/>
              </a:ext>
            </a:extLst>
          </p:cNvPr>
          <p:cNvSpPr/>
          <p:nvPr/>
        </p:nvSpPr>
        <p:spPr>
          <a:xfrm>
            <a:off x="5288603" y="2842618"/>
            <a:ext cx="2208179" cy="622570"/>
          </a:xfrm>
          <a:prstGeom prst="roundRect">
            <a:avLst/>
          </a:prstGeom>
          <a:solidFill>
            <a:srgbClr val="92D05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it-IT" dirty="0">
                <a:solidFill>
                  <a:schemeClr val="tx1"/>
                </a:solidFill>
              </a:rPr>
              <a:t>Marco Petrini</a:t>
            </a:r>
          </a:p>
          <a:p>
            <a:pPr algn="ctr"/>
            <a:r>
              <a:rPr lang="it-IT" dirty="0">
                <a:solidFill>
                  <a:schemeClr val="tx1"/>
                </a:solidFill>
              </a:rPr>
              <a:t>Area 2</a:t>
            </a:r>
          </a:p>
        </p:txBody>
      </p:sp>
      <p:sp>
        <p:nvSpPr>
          <p:cNvPr id="14" name="Rettangolo con angoli arrotondati 13">
            <a:extLst>
              <a:ext uri="{FF2B5EF4-FFF2-40B4-BE49-F238E27FC236}">
                <a16:creationId xmlns:a16="http://schemas.microsoft.com/office/drawing/2014/main" id="{1F6B98EF-9374-4D3C-EF8F-F840ED73B33F}"/>
              </a:ext>
            </a:extLst>
          </p:cNvPr>
          <p:cNvSpPr/>
          <p:nvPr/>
        </p:nvSpPr>
        <p:spPr>
          <a:xfrm>
            <a:off x="5288603" y="3551798"/>
            <a:ext cx="2208179" cy="810475"/>
          </a:xfrm>
          <a:prstGeom prst="roundRect">
            <a:avLst/>
          </a:prstGeom>
          <a:solidFill>
            <a:srgbClr val="7FC9D3"/>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it-IT" dirty="0">
                <a:solidFill>
                  <a:schemeClr val="tx1"/>
                </a:solidFill>
              </a:rPr>
              <a:t>Maria Teresa Baglione</a:t>
            </a:r>
          </a:p>
          <a:p>
            <a:pPr algn="ctr"/>
            <a:r>
              <a:rPr lang="it-IT" dirty="0">
                <a:solidFill>
                  <a:schemeClr val="tx1"/>
                </a:solidFill>
              </a:rPr>
              <a:t>Area 3</a:t>
            </a:r>
          </a:p>
        </p:txBody>
      </p:sp>
      <p:cxnSp>
        <p:nvCxnSpPr>
          <p:cNvPr id="16" name="Connettore a gomito 15">
            <a:extLst>
              <a:ext uri="{FF2B5EF4-FFF2-40B4-BE49-F238E27FC236}">
                <a16:creationId xmlns:a16="http://schemas.microsoft.com/office/drawing/2014/main" id="{F72D151C-DFBF-A32F-291D-F63C42412B5F}"/>
              </a:ext>
            </a:extLst>
          </p:cNvPr>
          <p:cNvCxnSpPr>
            <a:stCxn id="8" idx="2"/>
            <a:endCxn id="9" idx="0"/>
          </p:cNvCxnSpPr>
          <p:nvPr/>
        </p:nvCxnSpPr>
        <p:spPr>
          <a:xfrm rot="5400000">
            <a:off x="2841268" y="3344511"/>
            <a:ext cx="1000369" cy="123217"/>
          </a:xfrm>
          <a:prstGeom prst="bentConnector3">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a gomito 17">
            <a:extLst>
              <a:ext uri="{FF2B5EF4-FFF2-40B4-BE49-F238E27FC236}">
                <a16:creationId xmlns:a16="http://schemas.microsoft.com/office/drawing/2014/main" id="{D49BDAB7-6047-3224-CB43-2507AD1CEA7F}"/>
              </a:ext>
            </a:extLst>
          </p:cNvPr>
          <p:cNvCxnSpPr>
            <a:cxnSpLocks/>
            <a:stCxn id="9" idx="3"/>
            <a:endCxn id="14" idx="1"/>
          </p:cNvCxnSpPr>
          <p:nvPr/>
        </p:nvCxnSpPr>
        <p:spPr>
          <a:xfrm flipV="1">
            <a:off x="4383932" y="3957036"/>
            <a:ext cx="904671" cy="260553"/>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Connettore a gomito 18">
            <a:extLst>
              <a:ext uri="{FF2B5EF4-FFF2-40B4-BE49-F238E27FC236}">
                <a16:creationId xmlns:a16="http://schemas.microsoft.com/office/drawing/2014/main" id="{7D7A18B2-FC1A-AF23-1817-8D5BFE9DA29A}"/>
              </a:ext>
            </a:extLst>
          </p:cNvPr>
          <p:cNvCxnSpPr>
            <a:cxnSpLocks/>
            <a:stCxn id="9" idx="3"/>
            <a:endCxn id="13" idx="1"/>
          </p:cNvCxnSpPr>
          <p:nvPr/>
        </p:nvCxnSpPr>
        <p:spPr>
          <a:xfrm flipV="1">
            <a:off x="4383932" y="3153903"/>
            <a:ext cx="904671" cy="1063686"/>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nettore a gomito 19">
            <a:extLst>
              <a:ext uri="{FF2B5EF4-FFF2-40B4-BE49-F238E27FC236}">
                <a16:creationId xmlns:a16="http://schemas.microsoft.com/office/drawing/2014/main" id="{E2D81D3D-FD9E-58BF-5459-D69E30BE6170}"/>
              </a:ext>
            </a:extLst>
          </p:cNvPr>
          <p:cNvCxnSpPr>
            <a:cxnSpLocks/>
            <a:stCxn id="9" idx="3"/>
            <a:endCxn id="10" idx="1"/>
          </p:cNvCxnSpPr>
          <p:nvPr/>
        </p:nvCxnSpPr>
        <p:spPr>
          <a:xfrm>
            <a:off x="4383932" y="4217589"/>
            <a:ext cx="904671" cy="653561"/>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Connettore a gomito 20">
            <a:extLst>
              <a:ext uri="{FF2B5EF4-FFF2-40B4-BE49-F238E27FC236}">
                <a16:creationId xmlns:a16="http://schemas.microsoft.com/office/drawing/2014/main" id="{2CCB8443-9968-0435-5909-CC993670D0DE}"/>
              </a:ext>
            </a:extLst>
          </p:cNvPr>
          <p:cNvCxnSpPr>
            <a:cxnSpLocks/>
            <a:stCxn id="9" idx="3"/>
            <a:endCxn id="11" idx="1"/>
          </p:cNvCxnSpPr>
          <p:nvPr/>
        </p:nvCxnSpPr>
        <p:spPr>
          <a:xfrm flipV="1">
            <a:off x="4383932" y="2444723"/>
            <a:ext cx="904671" cy="1772866"/>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Connettore a gomito 21">
            <a:extLst>
              <a:ext uri="{FF2B5EF4-FFF2-40B4-BE49-F238E27FC236}">
                <a16:creationId xmlns:a16="http://schemas.microsoft.com/office/drawing/2014/main" id="{1CFDAB55-2AF9-B5A3-EE06-D9DD78DA4228}"/>
              </a:ext>
            </a:extLst>
          </p:cNvPr>
          <p:cNvCxnSpPr>
            <a:cxnSpLocks/>
            <a:stCxn id="9" idx="3"/>
            <a:endCxn id="12" idx="1"/>
          </p:cNvCxnSpPr>
          <p:nvPr/>
        </p:nvCxnSpPr>
        <p:spPr>
          <a:xfrm>
            <a:off x="4383932" y="4217589"/>
            <a:ext cx="904671" cy="1587212"/>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5" name="CasellaDiTesto 34">
            <a:extLst>
              <a:ext uri="{FF2B5EF4-FFF2-40B4-BE49-F238E27FC236}">
                <a16:creationId xmlns:a16="http://schemas.microsoft.com/office/drawing/2014/main" id="{A78079F0-E439-3778-3F02-CC77A7D9A331}"/>
              </a:ext>
            </a:extLst>
          </p:cNvPr>
          <p:cNvSpPr txBox="1"/>
          <p:nvPr/>
        </p:nvSpPr>
        <p:spPr>
          <a:xfrm>
            <a:off x="460042" y="3887169"/>
            <a:ext cx="1687749" cy="646331"/>
          </a:xfrm>
          <a:prstGeom prst="rect">
            <a:avLst/>
          </a:prstGeom>
          <a:noFill/>
        </p:spPr>
        <p:txBody>
          <a:bodyPr wrap="square" rtlCol="0">
            <a:spAutoFit/>
          </a:bodyPr>
          <a:lstStyle/>
          <a:p>
            <a:pPr algn="ctr"/>
            <a:r>
              <a:rPr lang="it-IT" dirty="0"/>
              <a:t>Coordinatore Generale</a:t>
            </a:r>
          </a:p>
        </p:txBody>
      </p:sp>
      <p:sp>
        <p:nvSpPr>
          <p:cNvPr id="37" name="CasellaDiTesto 36">
            <a:extLst>
              <a:ext uri="{FF2B5EF4-FFF2-40B4-BE49-F238E27FC236}">
                <a16:creationId xmlns:a16="http://schemas.microsoft.com/office/drawing/2014/main" id="{C4E5754E-86F8-57CA-17C2-8D637F660343}"/>
              </a:ext>
            </a:extLst>
          </p:cNvPr>
          <p:cNvSpPr txBox="1"/>
          <p:nvPr/>
        </p:nvSpPr>
        <p:spPr>
          <a:xfrm>
            <a:off x="279670" y="2308000"/>
            <a:ext cx="1892030" cy="646331"/>
          </a:xfrm>
          <a:prstGeom prst="rect">
            <a:avLst/>
          </a:prstGeom>
          <a:noFill/>
        </p:spPr>
        <p:txBody>
          <a:bodyPr wrap="square" rtlCol="0">
            <a:spAutoFit/>
          </a:bodyPr>
          <a:lstStyle/>
          <a:p>
            <a:pPr algn="ctr"/>
            <a:r>
              <a:rPr lang="it-IT" sz="1200" dirty="0"/>
              <a:t>Dirigente Tecnico Ispettivo Responsabile programma Progetti nazionali</a:t>
            </a:r>
          </a:p>
        </p:txBody>
      </p:sp>
      <p:sp>
        <p:nvSpPr>
          <p:cNvPr id="40" name="CasellaDiTesto 39">
            <a:extLst>
              <a:ext uri="{FF2B5EF4-FFF2-40B4-BE49-F238E27FC236}">
                <a16:creationId xmlns:a16="http://schemas.microsoft.com/office/drawing/2014/main" id="{F94534F3-EA63-6F34-9104-88127AC88F50}"/>
              </a:ext>
            </a:extLst>
          </p:cNvPr>
          <p:cNvSpPr txBox="1"/>
          <p:nvPr/>
        </p:nvSpPr>
        <p:spPr>
          <a:xfrm>
            <a:off x="7723760" y="3086118"/>
            <a:ext cx="461665" cy="2011961"/>
          </a:xfrm>
          <a:prstGeom prst="rect">
            <a:avLst/>
          </a:prstGeom>
          <a:noFill/>
        </p:spPr>
        <p:txBody>
          <a:bodyPr vert="vert" wrap="none" rtlCol="0">
            <a:spAutoFit/>
          </a:bodyPr>
          <a:lstStyle/>
          <a:p>
            <a:r>
              <a:rPr lang="it-IT" dirty="0"/>
              <a:t>Coordinatori di Area</a:t>
            </a:r>
          </a:p>
        </p:txBody>
      </p:sp>
      <p:sp>
        <p:nvSpPr>
          <p:cNvPr id="27" name="Rettangolo con angoli arrotondati 26">
            <a:extLst>
              <a:ext uri="{FF2B5EF4-FFF2-40B4-BE49-F238E27FC236}">
                <a16:creationId xmlns:a16="http://schemas.microsoft.com/office/drawing/2014/main" id="{B15A2B25-D38B-0206-0DB2-2EE10340F7C0}"/>
              </a:ext>
            </a:extLst>
          </p:cNvPr>
          <p:cNvSpPr/>
          <p:nvPr/>
        </p:nvSpPr>
        <p:spPr>
          <a:xfrm>
            <a:off x="830093" y="5293417"/>
            <a:ext cx="1468877" cy="64202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1400" dirty="0"/>
              <a:t>Nucleo supporto informatico</a:t>
            </a:r>
          </a:p>
        </p:txBody>
      </p:sp>
      <p:sp>
        <p:nvSpPr>
          <p:cNvPr id="28" name="CasellaDiTesto 27">
            <a:extLst>
              <a:ext uri="{FF2B5EF4-FFF2-40B4-BE49-F238E27FC236}">
                <a16:creationId xmlns:a16="http://schemas.microsoft.com/office/drawing/2014/main" id="{EFC0CEA9-3B31-37D2-A091-9B146C172319}"/>
              </a:ext>
            </a:extLst>
          </p:cNvPr>
          <p:cNvSpPr txBox="1"/>
          <p:nvPr/>
        </p:nvSpPr>
        <p:spPr>
          <a:xfrm>
            <a:off x="2522707" y="5352819"/>
            <a:ext cx="1981055" cy="523220"/>
          </a:xfrm>
          <a:prstGeom prst="rect">
            <a:avLst/>
          </a:prstGeom>
          <a:noFill/>
        </p:spPr>
        <p:txBody>
          <a:bodyPr wrap="none" rtlCol="0">
            <a:spAutoFit/>
          </a:bodyPr>
          <a:lstStyle/>
          <a:p>
            <a:r>
              <a:rPr lang="it-IT" sz="1400" dirty="0"/>
              <a:t>Paolo Fiorentini (</a:t>
            </a:r>
            <a:r>
              <a:rPr lang="it-IT" sz="1400" dirty="0" err="1"/>
              <a:t>coord</a:t>
            </a:r>
            <a:r>
              <a:rPr lang="it-IT" sz="1400" dirty="0"/>
              <a:t>.)</a:t>
            </a:r>
          </a:p>
          <a:p>
            <a:r>
              <a:rPr lang="it-IT" sz="1400" dirty="0"/>
              <a:t>Alessandro Pieroni</a:t>
            </a:r>
          </a:p>
        </p:txBody>
      </p:sp>
      <p:cxnSp>
        <p:nvCxnSpPr>
          <p:cNvPr id="30" name="Connettore a gomito 29">
            <a:extLst>
              <a:ext uri="{FF2B5EF4-FFF2-40B4-BE49-F238E27FC236}">
                <a16:creationId xmlns:a16="http://schemas.microsoft.com/office/drawing/2014/main" id="{9011AA45-75E6-F812-8D85-717570BDCA48}"/>
              </a:ext>
            </a:extLst>
          </p:cNvPr>
          <p:cNvCxnSpPr>
            <a:stCxn id="27" idx="3"/>
            <a:endCxn id="28" idx="1"/>
          </p:cNvCxnSpPr>
          <p:nvPr/>
        </p:nvCxnSpPr>
        <p:spPr>
          <a:xfrm flipV="1">
            <a:off x="2298970" y="5614429"/>
            <a:ext cx="223737" cy="1"/>
          </a:xfrm>
          <a:prstGeom prst="bentConnector3">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1" name="CasellaDiTesto 30">
            <a:extLst>
              <a:ext uri="{FF2B5EF4-FFF2-40B4-BE49-F238E27FC236}">
                <a16:creationId xmlns:a16="http://schemas.microsoft.com/office/drawing/2014/main" id="{C0E0F07C-A660-EC4B-37AE-42490F388604}"/>
              </a:ext>
            </a:extLst>
          </p:cNvPr>
          <p:cNvSpPr txBox="1"/>
          <p:nvPr/>
        </p:nvSpPr>
        <p:spPr>
          <a:xfrm>
            <a:off x="8839200" y="2308000"/>
            <a:ext cx="2892758" cy="4154984"/>
          </a:xfrm>
          <a:prstGeom prst="rect">
            <a:avLst/>
          </a:prstGeom>
          <a:noFill/>
        </p:spPr>
        <p:txBody>
          <a:bodyPr wrap="square" rtlCol="0">
            <a:spAutoFit/>
          </a:bodyPr>
          <a:lstStyle/>
          <a:p>
            <a:r>
              <a:rPr lang="it-IT" sz="1200" dirty="0">
                <a:highlight>
                  <a:srgbClr val="C0C0C0"/>
                </a:highlight>
              </a:rPr>
              <a:t>BOCCI  STEFANIA</a:t>
            </a:r>
          </a:p>
          <a:p>
            <a:r>
              <a:rPr lang="it-IT" sz="1200" dirty="0">
                <a:highlight>
                  <a:srgbClr val="C0C0C0"/>
                </a:highlight>
              </a:rPr>
              <a:t>CHETTA MARIA TERESA</a:t>
            </a:r>
          </a:p>
          <a:p>
            <a:r>
              <a:rPr lang="it-IT" sz="1200" dirty="0">
                <a:highlight>
                  <a:srgbClr val="C0C0C0"/>
                </a:highlight>
              </a:rPr>
              <a:t>VERRUCCI GABRIELLA</a:t>
            </a:r>
          </a:p>
          <a:p>
            <a:r>
              <a:rPr lang="it-IT" sz="1200" dirty="0">
                <a:highlight>
                  <a:srgbClr val="C9FE54"/>
                </a:highlight>
              </a:rPr>
              <a:t>RIGILLO MARGHERITA</a:t>
            </a:r>
          </a:p>
          <a:p>
            <a:r>
              <a:rPr lang="it-IT" sz="1200" dirty="0">
                <a:highlight>
                  <a:srgbClr val="C9FE54"/>
                </a:highlight>
              </a:rPr>
              <a:t>SAUDELLI SAURO</a:t>
            </a:r>
          </a:p>
          <a:p>
            <a:r>
              <a:rPr lang="it-IT" sz="1200" dirty="0">
                <a:highlight>
                  <a:srgbClr val="C9FE54"/>
                </a:highlight>
              </a:rPr>
              <a:t>ZAFIROVA NELLY</a:t>
            </a:r>
          </a:p>
          <a:p>
            <a:r>
              <a:rPr lang="it-IT" sz="1200" dirty="0">
                <a:highlight>
                  <a:srgbClr val="00FFFF"/>
                </a:highlight>
              </a:rPr>
              <a:t>MONTESI MORENA</a:t>
            </a:r>
          </a:p>
          <a:p>
            <a:r>
              <a:rPr lang="it-IT" sz="1200" dirty="0">
                <a:highlight>
                  <a:srgbClr val="00FFFF"/>
                </a:highlight>
              </a:rPr>
              <a:t>GIANNANTONI DANIELA</a:t>
            </a:r>
          </a:p>
          <a:p>
            <a:r>
              <a:rPr lang="it-IT" sz="1200" dirty="0">
                <a:highlight>
                  <a:srgbClr val="00FFFF"/>
                </a:highlight>
              </a:rPr>
              <a:t>TORRETTA  CLAUDIA</a:t>
            </a:r>
          </a:p>
          <a:p>
            <a:r>
              <a:rPr lang="it-IT" sz="1200" dirty="0">
                <a:highlight>
                  <a:srgbClr val="00FFFF"/>
                </a:highlight>
              </a:rPr>
              <a:t>BRANCA MARCELLO</a:t>
            </a:r>
          </a:p>
          <a:p>
            <a:r>
              <a:rPr lang="it-IT" sz="1200" dirty="0">
                <a:highlight>
                  <a:srgbClr val="00FFFF"/>
                </a:highlight>
              </a:rPr>
              <a:t>LEONI  LOREDANA</a:t>
            </a:r>
          </a:p>
          <a:p>
            <a:r>
              <a:rPr lang="it-IT" sz="1200" dirty="0">
                <a:highlight>
                  <a:srgbClr val="00FFFF"/>
                </a:highlight>
              </a:rPr>
              <a:t>FORLINI  RITA</a:t>
            </a:r>
          </a:p>
          <a:p>
            <a:r>
              <a:rPr lang="it-IT" sz="1200" dirty="0">
                <a:highlight>
                  <a:srgbClr val="00FFFF"/>
                </a:highlight>
              </a:rPr>
              <a:t>ROMAGNOLI PAOLA</a:t>
            </a:r>
          </a:p>
          <a:p>
            <a:r>
              <a:rPr lang="it-IT" sz="1200" dirty="0">
                <a:highlight>
                  <a:srgbClr val="E8D06A"/>
                </a:highlight>
              </a:rPr>
              <a:t>CIUFFREDA	MICHELA</a:t>
            </a:r>
          </a:p>
          <a:p>
            <a:r>
              <a:rPr lang="it-IT" sz="1200" dirty="0">
                <a:highlight>
                  <a:srgbClr val="E8D06A"/>
                </a:highlight>
              </a:rPr>
              <a:t>PIERLUCA MARIA GRAZIA</a:t>
            </a:r>
          </a:p>
          <a:p>
            <a:r>
              <a:rPr lang="it-IT" sz="1200" dirty="0">
                <a:highlight>
                  <a:srgbClr val="FFFF00"/>
                </a:highlight>
              </a:rPr>
              <a:t>MASCETTI MASSIMILIANO</a:t>
            </a:r>
          </a:p>
          <a:p>
            <a:r>
              <a:rPr lang="it-IT" sz="1200" dirty="0">
                <a:highlight>
                  <a:srgbClr val="FFFF00"/>
                </a:highlight>
              </a:rPr>
              <a:t>CAPEZZANI MAURIZIO</a:t>
            </a:r>
          </a:p>
          <a:p>
            <a:r>
              <a:rPr lang="it-IT" sz="1200" dirty="0">
                <a:highlight>
                  <a:srgbClr val="FFFF00"/>
                </a:highlight>
              </a:rPr>
              <a:t>FAVA MICHELA</a:t>
            </a:r>
          </a:p>
          <a:p>
            <a:r>
              <a:rPr lang="it-IT" sz="1200" dirty="0">
                <a:highlight>
                  <a:srgbClr val="FFFF00"/>
                </a:highlight>
              </a:rPr>
              <a:t>MASSIMO IAVARONE</a:t>
            </a:r>
          </a:p>
          <a:p>
            <a:r>
              <a:rPr lang="it-IT" sz="1200" dirty="0">
                <a:highlight>
                  <a:srgbClr val="FFFF00"/>
                </a:highlight>
              </a:rPr>
              <a:t>GRUPPO SUPPORTO E FUNZIONI TERRITORIALI (PNRR)</a:t>
            </a:r>
          </a:p>
          <a:p>
            <a:endParaRPr lang="it-IT" sz="1200" dirty="0">
              <a:highlight>
                <a:srgbClr val="FFFF00"/>
              </a:highlight>
            </a:endParaRPr>
          </a:p>
        </p:txBody>
      </p:sp>
      <p:cxnSp>
        <p:nvCxnSpPr>
          <p:cNvPr id="34" name="Connettore a gomito 33">
            <a:extLst>
              <a:ext uri="{FF2B5EF4-FFF2-40B4-BE49-F238E27FC236}">
                <a16:creationId xmlns:a16="http://schemas.microsoft.com/office/drawing/2014/main" id="{6E6B15A9-05DE-FC0A-BF6B-BBCD4A8BDCA8}"/>
              </a:ext>
            </a:extLst>
          </p:cNvPr>
          <p:cNvCxnSpPr>
            <a:cxnSpLocks/>
            <a:endCxn id="31" idx="1"/>
          </p:cNvCxnSpPr>
          <p:nvPr/>
        </p:nvCxnSpPr>
        <p:spPr>
          <a:xfrm flipV="1">
            <a:off x="8185425" y="4385492"/>
            <a:ext cx="653775" cy="123110"/>
          </a:xfrm>
          <a:prstGeom prst="bentConnector3">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8627159"/>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1798860_TF56160789" id="{FC8F2F77-34E6-4881-95B5-684C0DB1B352}" vid="{E8CAFA2A-74B5-4F8A-862E-91B15D2EA6B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{3AD84D5A-2DCB-413A-9FAA-335AE20AF395}tf56160789_win32</Template>
  <TotalTime>0</TotalTime>
  <Words>1387</Words>
  <Application>Microsoft Office PowerPoint</Application>
  <PresentationFormat>Widescreen</PresentationFormat>
  <Paragraphs>162</Paragraphs>
  <Slides>16</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16</vt:i4>
      </vt:variant>
    </vt:vector>
  </HeadingPairs>
  <TitlesOfParts>
    <vt:vector size="24" baseType="lpstr">
      <vt:lpstr>Bookman Old Style</vt:lpstr>
      <vt:lpstr>Calibri</vt:lpstr>
      <vt:lpstr>Calibri-Bold</vt:lpstr>
      <vt:lpstr>Franklin Gothic Book</vt:lpstr>
      <vt:lpstr>Monotype Corsiva</vt:lpstr>
      <vt:lpstr>Times New Roman</vt:lpstr>
      <vt:lpstr>Wingdings</vt:lpstr>
      <vt:lpstr>1_RetrospectVTI</vt:lpstr>
      <vt:lpstr>Gruppo Progetti Nazionali Organigramma, Regolamento e funzionigramma</vt:lpstr>
      <vt:lpstr>Per l'attuazione dei progetti nazionali, previsti dall'articolo 1 comma  7  della legge n. 107/2015 nell'ambito dell'organico triennale dell'autonomia, è assegnato un contingente di massimo 23 unità di personale docente.</vt:lpstr>
      <vt:lpstr>Organigramma – aree</vt:lpstr>
      <vt:lpstr>Organigramma AREA 1</vt:lpstr>
      <vt:lpstr>Organigramma AREA 2</vt:lpstr>
      <vt:lpstr>Organigramma AREA 3</vt:lpstr>
      <vt:lpstr>Organigramma AREA 4</vt:lpstr>
      <vt:lpstr>Organigramma AREA 5</vt:lpstr>
      <vt:lpstr>Coordinatori e personale pro tempore</vt:lpstr>
      <vt:lpstr>Gruppo Progetti Nazionali Regolamento Funzionigramma</vt:lpstr>
      <vt:lpstr>Regolamento</vt:lpstr>
      <vt:lpstr>Regolamento segue</vt:lpstr>
      <vt:lpstr>Funzionigramma – compiti del Responsabile del Programma</vt:lpstr>
      <vt:lpstr>Funzionigramma – compiti del coordinatore generale</vt:lpstr>
      <vt:lpstr>Funzionigramma – compiti del coordinatore generale</vt:lpstr>
      <vt:lpstr>Funzionigramma - compiti del coordinatore di area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Gruppo Progetti Nazionali</dc:title>
  <dc:creator>Pinto Carmina Laura Giovanna</dc:creator>
  <cp:lastModifiedBy>Filisetti Marco Ugo</cp:lastModifiedBy>
  <cp:revision>85</cp:revision>
  <dcterms:created xsi:type="dcterms:W3CDTF">2021-08-31T21:50:44Z</dcterms:created>
  <dcterms:modified xsi:type="dcterms:W3CDTF">2022-09-13T20:53:54Z</dcterms:modified>
</cp:coreProperties>
</file>